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5"/>
  </p:notesMasterIdLst>
  <p:sldIdLst>
    <p:sldId id="256" r:id="rId2"/>
    <p:sldId id="281" r:id="rId3"/>
    <p:sldId id="28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FD638F-E062-487D-B25F-B0D5204074E4}" v="46" dt="2022-01-17T13:19:35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ryl Thames" userId="1a1b3d10b1bcf6bc" providerId="LiveId" clId="{C7FD638F-E062-487D-B25F-B0D5204074E4}"/>
    <pc:docChg chg="custSel modSld">
      <pc:chgData name="Cherryl Thames" userId="1a1b3d10b1bcf6bc" providerId="LiveId" clId="{C7FD638F-E062-487D-B25F-B0D5204074E4}" dt="2022-01-17T13:19:35.762" v="76" actId="6549"/>
      <pc:docMkLst>
        <pc:docMk/>
      </pc:docMkLst>
      <pc:sldChg chg="modSp mod">
        <pc:chgData name="Cherryl Thames" userId="1a1b3d10b1bcf6bc" providerId="LiveId" clId="{C7FD638F-E062-487D-B25F-B0D5204074E4}" dt="2022-01-15T14:54:37.530" v="39" actId="20577"/>
        <pc:sldMkLst>
          <pc:docMk/>
          <pc:sldMk cId="0" sldId="281"/>
        </pc:sldMkLst>
        <pc:spChg chg="mod">
          <ac:chgData name="Cherryl Thames" userId="1a1b3d10b1bcf6bc" providerId="LiveId" clId="{C7FD638F-E062-487D-B25F-B0D5204074E4}" dt="2022-01-15T14:54:37.530" v="39" actId="20577"/>
          <ac:spMkLst>
            <pc:docMk/>
            <pc:sldMk cId="0" sldId="281"/>
            <ac:spMk id="52225" creationId="{1E4077E7-B4D0-4533-BFBA-32F614A3CA86}"/>
          </ac:spMkLst>
        </pc:spChg>
      </pc:sldChg>
      <pc:sldChg chg="modSp mod modAnim">
        <pc:chgData name="Cherryl Thames" userId="1a1b3d10b1bcf6bc" providerId="LiveId" clId="{C7FD638F-E062-487D-B25F-B0D5204074E4}" dt="2022-01-17T13:19:35.762" v="76" actId="6549"/>
        <pc:sldMkLst>
          <pc:docMk/>
          <pc:sldMk cId="0" sldId="283"/>
        </pc:sldMkLst>
        <pc:spChg chg="mod">
          <ac:chgData name="Cherryl Thames" userId="1a1b3d10b1bcf6bc" providerId="LiveId" clId="{C7FD638F-E062-487D-B25F-B0D5204074E4}" dt="2022-01-15T14:54:06.241" v="30" actId="20577"/>
          <ac:spMkLst>
            <pc:docMk/>
            <pc:sldMk cId="0" sldId="283"/>
            <ac:spMk id="54273" creationId="{C408BEA8-7FDB-429E-8999-5C5FE58C4FCB}"/>
          </ac:spMkLst>
        </pc:spChg>
        <pc:spChg chg="mod">
          <ac:chgData name="Cherryl Thames" userId="1a1b3d10b1bcf6bc" providerId="LiveId" clId="{C7FD638F-E062-487D-B25F-B0D5204074E4}" dt="2022-01-15T14:53:12.128" v="13" actId="14100"/>
          <ac:spMkLst>
            <pc:docMk/>
            <pc:sldMk cId="0" sldId="283"/>
            <ac:spMk id="54274" creationId="{DA668273-C6AC-40A5-95C4-D85D13ECAC5A}"/>
          </ac:spMkLst>
        </pc:spChg>
        <pc:spChg chg="mod">
          <ac:chgData name="Cherryl Thames" userId="1a1b3d10b1bcf6bc" providerId="LiveId" clId="{C7FD638F-E062-487D-B25F-B0D5204074E4}" dt="2022-01-17T13:19:35.762" v="76" actId="6549"/>
          <ac:spMkLst>
            <pc:docMk/>
            <pc:sldMk cId="0" sldId="283"/>
            <ac:spMk id="54275" creationId="{34EEB6FD-1835-4BB4-A0DA-B66043452EB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235D8-52DF-4A0F-B732-3FD3C1675A5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9CC69-9A58-41DC-8BAC-CB9ADFD78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5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>
            <a:extLst>
              <a:ext uri="{FF2B5EF4-FFF2-40B4-BE49-F238E27FC236}">
                <a16:creationId xmlns:a16="http://schemas.microsoft.com/office/drawing/2014/main" id="{CC754B0D-2967-4070-9CED-C59F0A1F39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5DD1795E-0623-4416-818D-B9DD9386F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6200" indent="-76200" eaLnBrk="1"/>
            <a:r>
              <a:rPr lang="en-US" altLang="en-US"/>
              <a:t>Go over modules as they fade in slide 28 &amp; 29 – click to bring in…</a:t>
            </a:r>
          </a:p>
          <a:p>
            <a:pPr marL="76200" indent="-76200" eaLnBrk="1">
              <a:buSzPct val="80000"/>
              <a:buFontTx/>
              <a:buChar char="•"/>
            </a:pPr>
            <a:r>
              <a:rPr lang="en-US" altLang="en-US"/>
              <a:t> Modules may be taught at club, zone, district, or International level…Not the best way but -you may even do one on your own and then go over what you did with your District PGI chair.</a:t>
            </a:r>
          </a:p>
          <a:p>
            <a:pPr marL="76200" indent="-76200" eaLnBrk="1"/>
            <a:r>
              <a:rPr lang="en-US" altLang="en-US"/>
              <a:t>&gt; Inform them they need to do modules under Self Development for Levels III, V, VIII, IX, and for Level X you need to conduct/teach --click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>
            <a:extLst>
              <a:ext uri="{FF2B5EF4-FFF2-40B4-BE49-F238E27FC236}">
                <a16:creationId xmlns:a16="http://schemas.microsoft.com/office/drawing/2014/main" id="{1AD8136F-63DC-4F67-8770-A80F42FB23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EDE167E8-4CE6-433B-A292-18D7F9CC0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100" indent="-38100" eaLnBrk="1"/>
            <a:r>
              <a:rPr lang="en-US" altLang="en-US"/>
              <a:t>Level X you need to teach Orientation to Optimism for New Members</a:t>
            </a:r>
          </a:p>
          <a:p>
            <a:pPr marL="38100" indent="-38100" eaLnBrk="1">
              <a:buSzPct val="80000"/>
              <a:buFontTx/>
              <a:buChar char="•"/>
            </a:pPr>
            <a:endParaRPr lang="en-US" altLang="en-US"/>
          </a:p>
          <a:p>
            <a:pPr marL="38100" indent="-38100" eaLnBrk="1"/>
            <a:r>
              <a:rPr lang="en-US" altLang="en-US"/>
              <a:t>Time permits:  point out when they can/might use:</a:t>
            </a:r>
          </a:p>
          <a:p>
            <a:pPr marL="38100" indent="-38100" eaLnBrk="1"/>
            <a:r>
              <a:rPr lang="en-US" altLang="en-US"/>
              <a:t>New Members/Successful NOW program:  	Choosing Opt. &amp; Orientation</a:t>
            </a:r>
          </a:p>
          <a:p>
            <a:pPr marL="38100" indent="-38100" eaLnBrk="1"/>
            <a:r>
              <a:rPr lang="en-US" altLang="en-US"/>
              <a:t>When club hits a snag: </a:t>
            </a:r>
          </a:p>
          <a:p>
            <a:pPr marL="38100" indent="-38100" eaLnBrk="1"/>
            <a:r>
              <a:rPr lang="en-US" altLang="en-US"/>
              <a:t>	Problem Solving, Managing Change, Team 	Building, even Goal Setting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3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6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33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113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91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11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91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10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9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2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6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2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7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6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1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9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1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0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64046-A910-40B3-9DCB-00D149FC0D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Skills &amp; Personal Development Modules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E0F80E-BE46-43CD-931F-7E269DA483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dirty="0"/>
              <a:t>~ Requirements ~ </a:t>
            </a:r>
          </a:p>
          <a:p>
            <a:pPr algn="ctr"/>
            <a:r>
              <a:rPr lang="en-US" dirty="0"/>
              <a:t>Personal Growth and Involvement Programs  </a:t>
            </a:r>
          </a:p>
          <a:p>
            <a:pPr algn="ctr"/>
            <a:r>
              <a:rPr lang="en-US" dirty="0"/>
              <a:t>&amp; Professional Development Program</a:t>
            </a:r>
          </a:p>
        </p:txBody>
      </p:sp>
    </p:spTree>
    <p:extLst>
      <p:ext uri="{BB962C8B-B14F-4D97-AF65-F5344CB8AC3E}">
        <p14:creationId xmlns:p14="http://schemas.microsoft.com/office/powerpoint/2010/main" val="83368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AutoShape 1">
            <a:extLst>
              <a:ext uri="{FF2B5EF4-FFF2-40B4-BE49-F238E27FC236}">
                <a16:creationId xmlns:a16="http://schemas.microsoft.com/office/drawing/2014/main" id="{1E4077E7-B4D0-4533-BFBA-32F614A3CA86}"/>
              </a:ext>
            </a:extLst>
          </p:cNvPr>
          <p:cNvSpPr>
            <a:spLocks/>
          </p:cNvSpPr>
          <p:nvPr/>
        </p:nvSpPr>
        <p:spPr bwMode="auto">
          <a:xfrm>
            <a:off x="8077200" y="6403975"/>
            <a:ext cx="2133600" cy="3175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b"/>
          <a:lstStyle/>
          <a:p>
            <a:pPr algn="r" defTabSz="914400">
              <a:defRPr/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Helvetica" charset="0"/>
                <a:cs typeface="Tahoma" pitchFamily="34" charset="0"/>
                <a:sym typeface="Tahoma" pitchFamily="34" charset="0"/>
              </a:rPr>
              <a:t>2 of </a:t>
            </a:r>
            <a:r>
              <a:rPr lang="en-US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Helvetica" charset="0"/>
                <a:cs typeface="Tahoma" pitchFamily="34" charset="0"/>
                <a:sym typeface="Tahoma" pitchFamily="34" charset="0"/>
              </a:rPr>
              <a:t>3</a:t>
            </a:r>
          </a:p>
          <a:p>
            <a:pPr algn="r" defTabSz="914400">
              <a:defRPr/>
            </a:pPr>
            <a:endParaRPr lang="en-US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5A2BD4D1-E054-430C-8A52-08198D83E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58930"/>
            <a:ext cx="8946541" cy="4789469"/>
          </a:xfrm>
          <a:ln w="12700" cap="flat">
            <a:miter lim="0"/>
          </a:ln>
        </p:spPr>
        <p:txBody>
          <a:bodyPr vert="horz" lIns="0" tIns="0" rIns="0" bIns="0" rtlCol="0">
            <a:normAutofit/>
          </a:bodyPr>
          <a:lstStyle/>
          <a:p>
            <a:pPr marL="0" indent="0" defTabSz="868363">
              <a:lnSpc>
                <a:spcPct val="90000"/>
              </a:lnSpc>
              <a:spcBef>
                <a:spcPts val="900"/>
              </a:spcBef>
              <a:buClr>
                <a:srgbClr val="060C12"/>
              </a:buClr>
              <a:buSzPct val="65000"/>
              <a:buNone/>
              <a:defRPr/>
            </a:pPr>
            <a:r>
              <a:rPr lang="en-US" sz="38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  <a:sym typeface="Tahoma" pitchFamily="34" charset="0"/>
              </a:rPr>
              <a:t>Choosing Optimism</a:t>
            </a:r>
          </a:p>
          <a:p>
            <a:pPr marL="0" indent="0" defTabSz="868363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None/>
              <a:defRPr/>
            </a:pPr>
            <a:endParaRPr lang="en-US" sz="7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0" indent="0" defTabSz="868363">
              <a:lnSpc>
                <a:spcPct val="90000"/>
              </a:lnSpc>
              <a:spcBef>
                <a:spcPts val="900"/>
              </a:spcBef>
              <a:buClr>
                <a:srgbClr val="060C12"/>
              </a:buClr>
              <a:buSzPct val="65000"/>
              <a:buNone/>
              <a:defRPr/>
            </a:pPr>
            <a:r>
              <a:rPr lang="en-US" sz="38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  <a:sym typeface="Tahoma" pitchFamily="34" charset="0"/>
              </a:rPr>
              <a:t>Creative Problem Solving</a:t>
            </a:r>
          </a:p>
          <a:p>
            <a:pPr marL="0" indent="0" defTabSz="868363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None/>
              <a:defRPr/>
            </a:pPr>
            <a:endParaRPr lang="en-US" sz="7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0" indent="0" defTabSz="868363">
              <a:lnSpc>
                <a:spcPct val="90000"/>
              </a:lnSpc>
              <a:spcBef>
                <a:spcPts val="900"/>
              </a:spcBef>
              <a:buClr>
                <a:srgbClr val="060C12"/>
              </a:buClr>
              <a:buSzPct val="65000"/>
              <a:buNone/>
              <a:defRPr/>
            </a:pPr>
            <a:r>
              <a:rPr lang="en-US" sz="38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  <a:sym typeface="Tahoma" pitchFamily="34" charset="0"/>
              </a:rPr>
              <a:t>Effective Time Management</a:t>
            </a:r>
          </a:p>
          <a:p>
            <a:pPr marL="0" indent="0" defTabSz="868363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None/>
              <a:defRPr/>
            </a:pPr>
            <a:endParaRPr lang="en-US" sz="7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0" indent="0" defTabSz="868363">
              <a:lnSpc>
                <a:spcPct val="90000"/>
              </a:lnSpc>
              <a:spcBef>
                <a:spcPts val="900"/>
              </a:spcBef>
              <a:buClr>
                <a:srgbClr val="060C12"/>
              </a:buClr>
              <a:buSzPct val="65000"/>
              <a:buNone/>
              <a:defRPr/>
            </a:pPr>
            <a:r>
              <a:rPr lang="en-US" sz="38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  <a:sym typeface="Tahoma" pitchFamily="34" charset="0"/>
              </a:rPr>
              <a:t>Leadership Styles &amp; Profiles </a:t>
            </a:r>
          </a:p>
          <a:p>
            <a:pPr marL="0" indent="0" defTabSz="868363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None/>
              <a:defRPr/>
            </a:pPr>
            <a:endParaRPr lang="en-US" sz="7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0" indent="0" defTabSz="868363">
              <a:lnSpc>
                <a:spcPct val="90000"/>
              </a:lnSpc>
              <a:spcBef>
                <a:spcPts val="900"/>
              </a:spcBef>
              <a:buClr>
                <a:srgbClr val="060C12"/>
              </a:buClr>
              <a:buSzPct val="65000"/>
              <a:buNone/>
              <a:defRPr/>
            </a:pPr>
            <a:r>
              <a:rPr lang="en-US" sz="38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  <a:sym typeface="Tahoma" pitchFamily="34" charset="0"/>
              </a:rPr>
              <a:t>Managing Change</a:t>
            </a:r>
          </a:p>
          <a:p>
            <a:pPr marL="0" indent="0" defTabSz="868363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65000"/>
              <a:buNone/>
              <a:defRPr/>
            </a:pPr>
            <a:endParaRPr lang="en-US" sz="7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0" indent="0" defTabSz="868363">
              <a:lnSpc>
                <a:spcPct val="90000"/>
              </a:lnSpc>
              <a:spcBef>
                <a:spcPts val="900"/>
              </a:spcBef>
              <a:buClr>
                <a:srgbClr val="060C12"/>
              </a:buClr>
              <a:buSzPct val="65000"/>
              <a:buNone/>
              <a:defRPr/>
            </a:pPr>
            <a:r>
              <a:rPr lang="en-US" sz="38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  <a:sym typeface="Tahoma" pitchFamily="34" charset="0"/>
              </a:rPr>
              <a:t>Mentoring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F690918D-2B0A-415D-8731-A5539E9289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63918" y="267783"/>
            <a:ext cx="9404723" cy="780181"/>
          </a:xfrm>
          <a:ln w="12700" cap="flat">
            <a:miter lim="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600" b="1" dirty="0">
                <a:latin typeface="Tahoma" pitchFamily="34" charset="0"/>
                <a:cs typeface="Tahoma" pitchFamily="34" charset="0"/>
                <a:sym typeface="Tahoma" pitchFamily="34" charset="0"/>
              </a:rPr>
              <a:t>Skills &amp; Personal Development Modules:</a:t>
            </a:r>
            <a:endParaRPr lang="en-US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AutoShape 1">
            <a:extLst>
              <a:ext uri="{FF2B5EF4-FFF2-40B4-BE49-F238E27FC236}">
                <a16:creationId xmlns:a16="http://schemas.microsoft.com/office/drawing/2014/main" id="{C408BEA8-7FDB-429E-8999-5C5FE58C4FCB}"/>
              </a:ext>
            </a:extLst>
          </p:cNvPr>
          <p:cNvSpPr>
            <a:spLocks/>
          </p:cNvSpPr>
          <p:nvPr/>
        </p:nvSpPr>
        <p:spPr bwMode="auto">
          <a:xfrm>
            <a:off x="8077200" y="6403975"/>
            <a:ext cx="2133600" cy="3175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b"/>
          <a:lstStyle/>
          <a:p>
            <a:pPr algn="r" defTabSz="914400">
              <a:defRPr/>
            </a:pPr>
            <a:r>
              <a:rPr lang="en-US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Helvetica" charset="0"/>
                <a:cs typeface="Tahoma" pitchFamily="34" charset="0"/>
                <a:sym typeface="Tahoma" pitchFamily="34" charset="0"/>
              </a:rPr>
              <a:t>3 of 3 </a:t>
            </a:r>
          </a:p>
          <a:p>
            <a:pPr algn="r" defTabSz="914400">
              <a:defRPr/>
            </a:pPr>
            <a:endParaRPr lang="en-US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34EEB6FD-1835-4BB4-A0DA-B66043452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76737"/>
            <a:ext cx="8946541" cy="4754880"/>
          </a:xfrm>
          <a:ln w="12700" cap="flat">
            <a:miter lim="0"/>
          </a:ln>
        </p:spPr>
        <p:txBody>
          <a:bodyPr vert="horz" lIns="0" tIns="0" rIns="0" bIns="0" rtlCol="0">
            <a:normAutofit/>
          </a:bodyPr>
          <a:lstStyle/>
          <a:p>
            <a:pPr marL="196850" indent="-196850" defTabSz="839788">
              <a:lnSpc>
                <a:spcPct val="80000"/>
              </a:lnSpc>
              <a:spcBef>
                <a:spcPts val="700"/>
              </a:spcBef>
              <a:buClr>
                <a:srgbClr val="FFFF99"/>
              </a:buClr>
              <a:buNone/>
              <a:defRPr/>
            </a:pPr>
            <a:endParaRPr lang="en-US" sz="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0" indent="0" defTabSz="839788">
              <a:lnSpc>
                <a:spcPct val="80000"/>
              </a:lnSpc>
              <a:spcBef>
                <a:spcPts val="800"/>
              </a:spcBef>
              <a:buClr>
                <a:srgbClr val="060C12"/>
              </a:buClr>
              <a:buSzPct val="65000"/>
              <a:buNone/>
              <a:defRPr/>
            </a:pP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  <a:sym typeface="Tahoma" pitchFamily="34" charset="0"/>
              </a:rPr>
              <a:t>Orientation to Optimism for New Members</a:t>
            </a:r>
          </a:p>
          <a:p>
            <a:pPr marL="0" indent="0" defTabSz="839788">
              <a:lnSpc>
                <a:spcPct val="80000"/>
              </a:lnSpc>
              <a:spcBef>
                <a:spcPts val="800"/>
              </a:spcBef>
              <a:buClr>
                <a:srgbClr val="060C12"/>
              </a:buClr>
              <a:buSzPct val="65000"/>
              <a:buNone/>
              <a:defRPr/>
            </a:pPr>
            <a:endParaRPr lang="en-US" sz="7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0" indent="0" defTabSz="839788">
              <a:lnSpc>
                <a:spcPct val="80000"/>
              </a:lnSpc>
              <a:spcBef>
                <a:spcPts val="800"/>
              </a:spcBef>
              <a:buClr>
                <a:srgbClr val="060C12"/>
              </a:buClr>
              <a:buSzPct val="65000"/>
              <a:buNone/>
              <a:defRPr/>
            </a:pPr>
            <a:r>
              <a:rPr lang="en-US" sz="3600" b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  <a:sym typeface="Tahoma" pitchFamily="34" charset="0"/>
              </a:rPr>
              <a:t>Parliamentary Procedure</a:t>
            </a:r>
          </a:p>
          <a:p>
            <a:pPr marL="0" indent="0" defTabSz="839788">
              <a:lnSpc>
                <a:spcPct val="80000"/>
              </a:lnSpc>
              <a:spcBef>
                <a:spcPts val="800"/>
              </a:spcBef>
              <a:buClr>
                <a:srgbClr val="060C12"/>
              </a:buClr>
              <a:buSzPct val="65000"/>
              <a:buNone/>
              <a:defRPr/>
            </a:pPr>
            <a:r>
              <a:rPr lang="en-US" sz="3600" b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  <a:sym typeface="Tahoma" pitchFamily="34" charset="0"/>
              </a:rPr>
              <a:t>Protocol</a:t>
            </a:r>
            <a:endParaRPr lang="en-US" sz="36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0" indent="0" defTabSz="839788">
              <a:lnSpc>
                <a:spcPct val="80000"/>
              </a:lnSpc>
              <a:spcBef>
                <a:spcPts val="700"/>
              </a:spcBef>
              <a:buClr>
                <a:srgbClr val="FFFF99"/>
              </a:buClr>
              <a:buNone/>
              <a:defRPr/>
            </a:pPr>
            <a:endParaRPr lang="en-US" sz="7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0" indent="0" defTabSz="839788">
              <a:lnSpc>
                <a:spcPct val="80000"/>
              </a:lnSpc>
              <a:spcBef>
                <a:spcPts val="800"/>
              </a:spcBef>
              <a:buClr>
                <a:srgbClr val="060C12"/>
              </a:buClr>
              <a:buSzPct val="65000"/>
              <a:buNone/>
              <a:defRPr/>
            </a:pP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  <a:sym typeface="Tahoma" pitchFamily="34" charset="0"/>
              </a:rPr>
              <a:t>Public Speaking</a:t>
            </a:r>
          </a:p>
          <a:p>
            <a:pPr marL="0" indent="0" defTabSz="839788">
              <a:lnSpc>
                <a:spcPct val="80000"/>
              </a:lnSpc>
              <a:spcBef>
                <a:spcPts val="700"/>
              </a:spcBef>
              <a:buClr>
                <a:srgbClr val="FFFF99"/>
              </a:buClr>
              <a:buNone/>
              <a:defRPr/>
            </a:pPr>
            <a:endParaRPr lang="en-US" sz="7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0" indent="0" defTabSz="839788">
              <a:lnSpc>
                <a:spcPct val="80000"/>
              </a:lnSpc>
              <a:spcBef>
                <a:spcPts val="800"/>
              </a:spcBef>
              <a:buClr>
                <a:srgbClr val="060C12"/>
              </a:buClr>
              <a:buSzPct val="65000"/>
              <a:buNone/>
              <a:defRPr/>
            </a:pP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  <a:sym typeface="Tahoma" pitchFamily="34" charset="0"/>
              </a:rPr>
              <a:t>Team Building</a:t>
            </a:r>
          </a:p>
          <a:p>
            <a:pPr marL="0" indent="0" defTabSz="839788">
              <a:lnSpc>
                <a:spcPct val="80000"/>
              </a:lnSpc>
              <a:spcBef>
                <a:spcPts val="700"/>
              </a:spcBef>
              <a:buClr>
                <a:srgbClr val="FFFF99"/>
              </a:buClr>
              <a:buNone/>
              <a:defRPr/>
            </a:pPr>
            <a:endParaRPr lang="en-US" sz="7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DA668273-C6AC-40A5-95C4-D85D13ECAC5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6111" y="452718"/>
            <a:ext cx="9404723" cy="759633"/>
          </a:xfrm>
          <a:ln w="12700" cap="flat">
            <a:miter lim="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904875">
              <a:defRPr/>
            </a:pPr>
            <a:r>
              <a:rPr lang="en-US" sz="3600" b="1" dirty="0">
                <a:latin typeface="Tahoma" pitchFamily="34" charset="0"/>
                <a:cs typeface="Tahoma" pitchFamily="34" charset="0"/>
                <a:sym typeface="Tahoma" pitchFamily="34" charset="0"/>
              </a:rPr>
              <a:t>Skills &amp; Personal Development Modules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212</Words>
  <Application>Microsoft Office PowerPoint</Application>
  <PresentationFormat>Widescreen</PresentationFormat>
  <Paragraphs>37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Helvetica</vt:lpstr>
      <vt:lpstr>Tahoma</vt:lpstr>
      <vt:lpstr>Wingdings 3</vt:lpstr>
      <vt:lpstr>Ion</vt:lpstr>
      <vt:lpstr>Skills &amp; Personal Development Modules </vt:lpstr>
      <vt:lpstr>Skills &amp; Personal Development Modules:</vt:lpstr>
      <vt:lpstr>Skills &amp; Personal Development Modules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&amp; Personal Development Modules </dc:title>
  <dc:creator>Cherryl Thames</dc:creator>
  <cp:lastModifiedBy>Cherryl Thames</cp:lastModifiedBy>
  <cp:revision>1</cp:revision>
  <dcterms:created xsi:type="dcterms:W3CDTF">2022-01-15T14:37:17Z</dcterms:created>
  <dcterms:modified xsi:type="dcterms:W3CDTF">2022-01-17T13:19:36Z</dcterms:modified>
</cp:coreProperties>
</file>