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9" r:id="rId1"/>
  </p:sldMasterIdLst>
  <p:notesMasterIdLst>
    <p:notesMasterId r:id="rId26"/>
  </p:notesMasterIdLst>
  <p:sldIdLst>
    <p:sldId id="256" r:id="rId2"/>
    <p:sldId id="258" r:id="rId3"/>
    <p:sldId id="257"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8" r:id="rId22"/>
    <p:sldId id="277" r:id="rId23"/>
    <p:sldId id="276" r:id="rId24"/>
    <p:sldId id="279" r:id="rId2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p:cViewPr varScale="1">
        <p:scale>
          <a:sx n="128" d="100"/>
          <a:sy n="128" d="100"/>
        </p:scale>
        <p:origin x="2696"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20" d="100"/>
          <a:sy n="120" d="100"/>
        </p:scale>
        <p:origin x="276" y="31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9B23B1C-91A5-8F4C-B515-C7A245CBB688}"/>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5123" name="Rectangle 3">
            <a:extLst>
              <a:ext uri="{FF2B5EF4-FFF2-40B4-BE49-F238E27FC236}">
                <a16:creationId xmlns:a16="http://schemas.microsoft.com/office/drawing/2014/main" id="{170EDE1B-BEE6-A346-AC1A-54FE177318D4}"/>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5124" name="Rectangle 4">
            <a:extLst>
              <a:ext uri="{FF2B5EF4-FFF2-40B4-BE49-F238E27FC236}">
                <a16:creationId xmlns:a16="http://schemas.microsoft.com/office/drawing/2014/main" id="{5EC9272E-7A9F-BB43-84FB-4347D7DC6845}"/>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a:extLst>
              <a:ext uri="{FF2B5EF4-FFF2-40B4-BE49-F238E27FC236}">
                <a16:creationId xmlns:a16="http://schemas.microsoft.com/office/drawing/2014/main" id="{B0A3F4F0-CB87-A446-8BF3-98B018E19028}"/>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6" name="Rectangle 6">
            <a:extLst>
              <a:ext uri="{FF2B5EF4-FFF2-40B4-BE49-F238E27FC236}">
                <a16:creationId xmlns:a16="http://schemas.microsoft.com/office/drawing/2014/main" id="{44AEFA23-B6B4-2D46-BE79-15E958E78F3A}"/>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5127" name="Rectangle 7">
            <a:extLst>
              <a:ext uri="{FF2B5EF4-FFF2-40B4-BE49-F238E27FC236}">
                <a16:creationId xmlns:a16="http://schemas.microsoft.com/office/drawing/2014/main" id="{69788444-4213-DC46-B872-4BF670E82757}"/>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62EE1F0-3F3E-B746-88C2-765CAC4C4D9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E59BAF0-94A2-C842-A895-7C03B6BCADE1}"/>
              </a:ext>
            </a:extLst>
          </p:cNvPr>
          <p:cNvSpPr>
            <a:spLocks noGrp="1" noChangeArrowheads="1"/>
          </p:cNvSpPr>
          <p:nvPr>
            <p:ph type="sldNum" sz="quarter" idx="5"/>
          </p:nvPr>
        </p:nvSpPr>
        <p:spPr>
          <a:ln/>
        </p:spPr>
        <p:txBody>
          <a:bodyPr/>
          <a:lstStyle/>
          <a:p>
            <a:fld id="{B7221CC1-1F21-7C4C-B453-0BEB9810BD50}" type="slidenum">
              <a:rPr lang="en-US" altLang="en-US"/>
              <a:pPr/>
              <a:t>1</a:t>
            </a:fld>
            <a:endParaRPr lang="en-US" altLang="en-US"/>
          </a:p>
        </p:txBody>
      </p:sp>
      <p:sp>
        <p:nvSpPr>
          <p:cNvPr id="9218" name="Rectangle 2">
            <a:extLst>
              <a:ext uri="{FF2B5EF4-FFF2-40B4-BE49-F238E27FC236}">
                <a16:creationId xmlns:a16="http://schemas.microsoft.com/office/drawing/2014/main" id="{79D5BB96-84DC-FB44-8891-E1B8EAC60A90}"/>
              </a:ext>
            </a:extLst>
          </p:cNvPr>
          <p:cNvSpPr>
            <a:spLocks noChangeArrowheads="1" noTextEdit="1"/>
          </p:cNvSpPr>
          <p:nvPr>
            <p:ph type="sldImg"/>
          </p:nvPr>
        </p:nvSpPr>
        <p:spPr>
          <a:ln/>
        </p:spPr>
      </p:sp>
      <p:sp>
        <p:nvSpPr>
          <p:cNvPr id="9219" name="Rectangle 3">
            <a:extLst>
              <a:ext uri="{FF2B5EF4-FFF2-40B4-BE49-F238E27FC236}">
                <a16:creationId xmlns:a16="http://schemas.microsoft.com/office/drawing/2014/main" id="{C04C05A9-B008-F14C-9C73-4B2CF2F4C0D8}"/>
              </a:ext>
            </a:extLst>
          </p:cNvPr>
          <p:cNvSpPr>
            <a:spLocks noGrp="1" noChangeArrowheads="1"/>
          </p:cNvSpPr>
          <p:nvPr>
            <p:ph type="body" idx="1"/>
          </p:nvPr>
        </p:nvSpPr>
        <p:spPr/>
        <p:txBody>
          <a:bodyPr/>
          <a:lstStyle/>
          <a:p>
            <a:pPr>
              <a:buFontTx/>
              <a:buChar char="•"/>
            </a:pPr>
            <a:r>
              <a:rPr lang="en-US" altLang="en-US"/>
              <a:t>This workshop requires thorough preparation. Read the Instructor’s Notes on pages 1-4 of the Instructor’s Workbook. Note additional reading assignments.</a:t>
            </a:r>
          </a:p>
          <a:p>
            <a:pPr>
              <a:buFontTx/>
              <a:buChar char="•"/>
            </a:pPr>
            <a:r>
              <a:rPr lang="en-US" altLang="en-US"/>
              <a:t>Ensure all supplies are on hand: </a:t>
            </a:r>
          </a:p>
          <a:p>
            <a:pPr lvl="1">
              <a:buFontTx/>
              <a:buChar char="•"/>
            </a:pPr>
            <a:r>
              <a:rPr lang="en-US" altLang="en-US"/>
              <a:t>Participant’s Workbook</a:t>
            </a:r>
          </a:p>
          <a:p>
            <a:pPr lvl="1">
              <a:buFontTx/>
              <a:buChar char="•"/>
            </a:pPr>
            <a:r>
              <a:rPr lang="en-US" altLang="en-US"/>
              <a:t>Flip chart</a:t>
            </a:r>
          </a:p>
          <a:p>
            <a:pPr lvl="1">
              <a:buFontTx/>
              <a:buChar char="•"/>
            </a:pPr>
            <a:r>
              <a:rPr lang="en-US" altLang="en-US"/>
              <a:t>Markers</a:t>
            </a:r>
          </a:p>
          <a:p>
            <a:pPr lvl="1">
              <a:buFontTx/>
              <a:buChar char="•"/>
            </a:pPr>
            <a:r>
              <a:rPr lang="en-US" altLang="en-US"/>
              <a:t>Overhead (transparency) projector</a:t>
            </a:r>
          </a:p>
          <a:p>
            <a:pPr lvl="1">
              <a:buFontTx/>
              <a:buChar char="•"/>
            </a:pPr>
            <a:r>
              <a:rPr lang="en-US" altLang="en-US"/>
              <a:t>Masking tape (not mentioned in Instructor’s Workbook)</a:t>
            </a:r>
          </a:p>
          <a:p>
            <a:pPr lvl="1">
              <a:buFontTx/>
              <a:buChar char="•"/>
            </a:pPr>
            <a:r>
              <a:rPr lang="en-US" altLang="en-US"/>
              <a:t>Attendance roster (not mentioned in Instructor’s Workbook)</a:t>
            </a:r>
          </a:p>
          <a:p>
            <a:pPr lvl="1">
              <a:buFontTx/>
              <a:buChar char="•"/>
            </a:pPr>
            <a:endParaRPr lang="en-US" altLang="en-US"/>
          </a:p>
          <a:p>
            <a:pPr>
              <a:buFontTx/>
              <a:buChar char="•"/>
            </a:pPr>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5D43107-7B2F-CB4D-A207-F033C4F97EC4}"/>
              </a:ext>
            </a:extLst>
          </p:cNvPr>
          <p:cNvSpPr>
            <a:spLocks noGrp="1" noChangeArrowheads="1"/>
          </p:cNvSpPr>
          <p:nvPr>
            <p:ph type="sldNum" sz="quarter" idx="5"/>
          </p:nvPr>
        </p:nvSpPr>
        <p:spPr>
          <a:ln/>
        </p:spPr>
        <p:txBody>
          <a:bodyPr/>
          <a:lstStyle/>
          <a:p>
            <a:fld id="{1383D6C7-7923-184D-B368-78810D09349E}" type="slidenum">
              <a:rPr lang="en-US" altLang="en-US"/>
              <a:pPr/>
              <a:t>18</a:t>
            </a:fld>
            <a:endParaRPr lang="en-US" altLang="en-US"/>
          </a:p>
        </p:txBody>
      </p:sp>
      <p:sp>
        <p:nvSpPr>
          <p:cNvPr id="32770" name="Rectangle 2">
            <a:extLst>
              <a:ext uri="{FF2B5EF4-FFF2-40B4-BE49-F238E27FC236}">
                <a16:creationId xmlns:a16="http://schemas.microsoft.com/office/drawing/2014/main" id="{282B8184-286E-4941-9211-4AA9603FAFBA}"/>
              </a:ext>
            </a:extLst>
          </p:cNvPr>
          <p:cNvSpPr>
            <a:spLocks noChangeArrowheads="1" noTextEdit="1"/>
          </p:cNvSpPr>
          <p:nvPr>
            <p:ph type="sldImg"/>
          </p:nvPr>
        </p:nvSpPr>
        <p:spPr>
          <a:ln/>
        </p:spPr>
      </p:sp>
      <p:sp>
        <p:nvSpPr>
          <p:cNvPr id="32771" name="Rectangle 3">
            <a:extLst>
              <a:ext uri="{FF2B5EF4-FFF2-40B4-BE49-F238E27FC236}">
                <a16:creationId xmlns:a16="http://schemas.microsoft.com/office/drawing/2014/main" id="{94CC1CD5-8B8F-E341-8A43-F310771FB4A0}"/>
              </a:ext>
            </a:extLst>
          </p:cNvPr>
          <p:cNvSpPr>
            <a:spLocks noGrp="1" noChangeArrowheads="1"/>
          </p:cNvSpPr>
          <p:nvPr>
            <p:ph type="body" idx="1"/>
          </p:nvPr>
        </p:nvSpPr>
        <p:spPr/>
        <p:txBody>
          <a:bodyPr/>
          <a:lstStyle/>
          <a:p>
            <a:r>
              <a:rPr lang="en-US" altLang="en-US"/>
              <a:t> This discussion can be found on page 14 of the Instructor’s Workbook</a:t>
            </a:r>
          </a:p>
          <a:p>
            <a:pPr>
              <a:buFontTx/>
              <a:buChar char="•"/>
            </a:pPr>
            <a:r>
              <a:rPr lang="en-US" altLang="en-US"/>
              <a:t>Informal recognition  can be verbal simple acknowledgement.</a:t>
            </a:r>
          </a:p>
          <a:p>
            <a:pPr>
              <a:buFontTx/>
              <a:buChar char="•"/>
            </a:pPr>
            <a:r>
              <a:rPr lang="en-US" altLang="en-US"/>
              <a:t> Formal recognition includes plaques or other awards.</a:t>
            </a:r>
          </a:p>
          <a:p>
            <a:pPr lvl="1">
              <a:buFontTx/>
              <a:buChar char="•"/>
            </a:pPr>
            <a:r>
              <a:rPr lang="en-US" altLang="en-US"/>
              <a:t> Cost of the recognition item is not of great importance.</a:t>
            </a:r>
          </a:p>
          <a:p>
            <a:pPr lvl="1">
              <a:buFontTx/>
              <a:buChar char="•"/>
            </a:pPr>
            <a:r>
              <a:rPr lang="en-US" altLang="en-US"/>
              <a:t> It’s the recognition itself that counts.</a:t>
            </a:r>
          </a:p>
          <a:p>
            <a:pPr lvl="1">
              <a:buFontTx/>
              <a:buChar char="•"/>
            </a:pPr>
            <a:r>
              <a:rPr lang="en-US" altLang="en-US"/>
              <a:t> Timing and method of presentation is very important.</a:t>
            </a:r>
          </a:p>
          <a:p>
            <a:pPr>
              <a:buFontTx/>
              <a:buChar char="•"/>
            </a:pPr>
            <a:r>
              <a:rPr lang="en-US" altLang="en-US"/>
              <a:t> Recognition is important to team morale.</a:t>
            </a:r>
          </a:p>
          <a:p>
            <a:pPr>
              <a:buFontTx/>
              <a:buChar char="•"/>
            </a:pPr>
            <a:r>
              <a:rPr lang="en-US" altLang="en-US"/>
              <a:t> Effective recognition awards should always be treated seriously.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ECE596E-DD56-2049-B5A1-C291BF284668}"/>
              </a:ext>
            </a:extLst>
          </p:cNvPr>
          <p:cNvSpPr>
            <a:spLocks noGrp="1" noChangeArrowheads="1"/>
          </p:cNvSpPr>
          <p:nvPr>
            <p:ph type="sldNum" sz="quarter" idx="5"/>
          </p:nvPr>
        </p:nvSpPr>
        <p:spPr>
          <a:ln/>
        </p:spPr>
        <p:txBody>
          <a:bodyPr/>
          <a:lstStyle/>
          <a:p>
            <a:fld id="{8D4F09A9-6C82-D44A-8E7A-635725C3D170}" type="slidenum">
              <a:rPr lang="en-US" altLang="en-US"/>
              <a:pPr/>
              <a:t>19</a:t>
            </a:fld>
            <a:endParaRPr lang="en-US" altLang="en-US"/>
          </a:p>
        </p:txBody>
      </p:sp>
      <p:sp>
        <p:nvSpPr>
          <p:cNvPr id="34818" name="Rectangle 2">
            <a:extLst>
              <a:ext uri="{FF2B5EF4-FFF2-40B4-BE49-F238E27FC236}">
                <a16:creationId xmlns:a16="http://schemas.microsoft.com/office/drawing/2014/main" id="{362931B7-C244-FD40-971B-DDF478FBCBE1}"/>
              </a:ext>
            </a:extLst>
          </p:cNvPr>
          <p:cNvSpPr>
            <a:spLocks noChangeArrowheads="1" noTextEdit="1"/>
          </p:cNvSpPr>
          <p:nvPr>
            <p:ph type="sldImg"/>
          </p:nvPr>
        </p:nvSpPr>
        <p:spPr>
          <a:ln/>
        </p:spPr>
      </p:sp>
      <p:sp>
        <p:nvSpPr>
          <p:cNvPr id="34819" name="Rectangle 3">
            <a:extLst>
              <a:ext uri="{FF2B5EF4-FFF2-40B4-BE49-F238E27FC236}">
                <a16:creationId xmlns:a16="http://schemas.microsoft.com/office/drawing/2014/main" id="{A6B3C6F9-EC3E-054D-BE36-4D8C645D6537}"/>
              </a:ext>
            </a:extLst>
          </p:cNvPr>
          <p:cNvSpPr>
            <a:spLocks noGrp="1" noChangeArrowheads="1"/>
          </p:cNvSpPr>
          <p:nvPr>
            <p:ph type="body" idx="1"/>
          </p:nvPr>
        </p:nvSpPr>
        <p:spPr/>
        <p:txBody>
          <a:bodyPr/>
          <a:lstStyle/>
          <a:p>
            <a:r>
              <a:rPr lang="en-US" altLang="en-US"/>
              <a:t>See pages 15-16 of Instructor’s Workbook</a:t>
            </a:r>
          </a:p>
          <a:p>
            <a:pPr>
              <a:buFontTx/>
              <a:buChar char="•"/>
            </a:pPr>
            <a:r>
              <a:rPr lang="en-US" altLang="en-US"/>
              <a:t> Meetings can cause stress.</a:t>
            </a:r>
          </a:p>
          <a:p>
            <a:pPr>
              <a:buFontTx/>
              <a:buChar char="•"/>
            </a:pPr>
            <a:r>
              <a:rPr lang="en-US" altLang="en-US"/>
              <a:t> Team leaders can make the experience less stressful by providing a good place to meet and being prepared.</a:t>
            </a:r>
          </a:p>
          <a:p>
            <a:pPr>
              <a:buFontTx/>
              <a:buChar char="•"/>
            </a:pPr>
            <a:r>
              <a:rPr lang="en-US" altLang="en-US"/>
              <a:t> The meeting site must be comfortable and free of distractions.</a:t>
            </a:r>
          </a:p>
          <a:p>
            <a:pPr>
              <a:buFontTx/>
              <a:buChar char="•"/>
            </a:pPr>
            <a:r>
              <a:rPr lang="en-US" altLang="en-US"/>
              <a:t> Use icebreakers or warm-ups to make your meeting more fun.</a:t>
            </a:r>
          </a:p>
          <a:p>
            <a:r>
              <a:rPr lang="en-US" altLang="en-US"/>
              <a:t>Examples:</a:t>
            </a:r>
          </a:p>
          <a:p>
            <a:pPr lvl="1">
              <a:buFontTx/>
              <a:buChar char="•"/>
            </a:pPr>
            <a:r>
              <a:rPr lang="en-US" altLang="en-US"/>
              <a:t> Trivia Quiz- Develop a list of ten trivia questions.  Form small teams who must work together to come up with the answers within 10 minutes.</a:t>
            </a:r>
          </a:p>
          <a:p>
            <a:pPr lvl="1">
              <a:buFontTx/>
              <a:buChar char="•"/>
            </a:pPr>
            <a:r>
              <a:rPr lang="en-US" altLang="en-US"/>
              <a:t> Scavenger Hunt - Provide a list of familiar items that team members may have with them.  Form small teams, and the first team to complete the list is the winner.</a:t>
            </a:r>
          </a:p>
          <a:p>
            <a:pPr>
              <a:buFontTx/>
              <a:buChar char="•"/>
            </a:pPr>
            <a:r>
              <a:rPr lang="en-US" altLang="en-US"/>
              <a:t>Ask participants for examples of icebreakers or game that were fun.  Resources for icebreakers can be found in the workbooks.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20F1D08-08F7-5744-B757-AA59CAC1D7CA}"/>
              </a:ext>
            </a:extLst>
          </p:cNvPr>
          <p:cNvSpPr>
            <a:spLocks noGrp="1" noChangeArrowheads="1"/>
          </p:cNvSpPr>
          <p:nvPr>
            <p:ph type="sldNum" sz="quarter" idx="5"/>
          </p:nvPr>
        </p:nvSpPr>
        <p:spPr>
          <a:ln/>
        </p:spPr>
        <p:txBody>
          <a:bodyPr/>
          <a:lstStyle/>
          <a:p>
            <a:fld id="{5E4FAFAB-E537-5246-9263-FDAFBF24C420}" type="slidenum">
              <a:rPr lang="en-US" altLang="en-US"/>
              <a:pPr/>
              <a:t>20</a:t>
            </a:fld>
            <a:endParaRPr lang="en-US" altLang="en-US"/>
          </a:p>
        </p:txBody>
      </p:sp>
      <p:sp>
        <p:nvSpPr>
          <p:cNvPr id="38914" name="Rectangle 2">
            <a:extLst>
              <a:ext uri="{FF2B5EF4-FFF2-40B4-BE49-F238E27FC236}">
                <a16:creationId xmlns:a16="http://schemas.microsoft.com/office/drawing/2014/main" id="{D8CDC1B2-FB90-DC4A-AEAF-27E418F95D6C}"/>
              </a:ext>
            </a:extLst>
          </p:cNvPr>
          <p:cNvSpPr>
            <a:spLocks noChangeArrowheads="1" noTextEdit="1"/>
          </p:cNvSpPr>
          <p:nvPr>
            <p:ph type="sldImg"/>
          </p:nvPr>
        </p:nvSpPr>
        <p:spPr>
          <a:ln/>
        </p:spPr>
      </p:sp>
      <p:sp>
        <p:nvSpPr>
          <p:cNvPr id="38915" name="Rectangle 3">
            <a:extLst>
              <a:ext uri="{FF2B5EF4-FFF2-40B4-BE49-F238E27FC236}">
                <a16:creationId xmlns:a16="http://schemas.microsoft.com/office/drawing/2014/main" id="{CADD7D01-1BE1-1042-9DA8-FB604D738B3E}"/>
              </a:ext>
            </a:extLst>
          </p:cNvPr>
          <p:cNvSpPr>
            <a:spLocks noGrp="1" noChangeArrowheads="1"/>
          </p:cNvSpPr>
          <p:nvPr>
            <p:ph type="body" idx="1"/>
          </p:nvPr>
        </p:nvSpPr>
        <p:spPr/>
        <p:txBody>
          <a:bodyPr/>
          <a:lstStyle/>
          <a:p>
            <a:r>
              <a:rPr lang="en-US" altLang="en-US"/>
              <a:t>The material on this slide and the next two are covered on pages 16-20 of the Instructor’s Workbook.  On this slide, give the participants an overview of the process as depicted on the slide, then cover the first two bullets in detail using the discussion in the Instructor’s Workbook and the points to emphasize below.</a:t>
            </a:r>
          </a:p>
          <a:p>
            <a:r>
              <a:rPr lang="en-US" altLang="en-US"/>
              <a:t> GATHERING INFORMATION</a:t>
            </a:r>
          </a:p>
          <a:p>
            <a:pPr>
              <a:buFontTx/>
              <a:buChar char="•"/>
            </a:pPr>
            <a:r>
              <a:rPr lang="en-US" altLang="en-US"/>
              <a:t> All the relevant facts and figures must be gathered.</a:t>
            </a:r>
          </a:p>
          <a:p>
            <a:pPr>
              <a:buFontTx/>
              <a:buChar char="•"/>
            </a:pPr>
            <a:r>
              <a:rPr lang="en-US" altLang="en-US"/>
              <a:t> Research work should be divided among all team members.</a:t>
            </a:r>
          </a:p>
          <a:p>
            <a:r>
              <a:rPr lang="en-US" altLang="en-US"/>
              <a:t>ANALYZING INFORMATION</a:t>
            </a:r>
          </a:p>
          <a:p>
            <a:pPr>
              <a:buFontTx/>
              <a:buChar char="•"/>
            </a:pPr>
            <a:r>
              <a:rPr lang="en-US" altLang="en-US"/>
              <a:t> Team members should share reviewing information and reporting on it.</a:t>
            </a:r>
          </a:p>
          <a:p>
            <a:pPr>
              <a:buFontTx/>
              <a:buChar char="•"/>
            </a:pPr>
            <a:r>
              <a:rPr lang="en-US" altLang="en-US"/>
              <a:t> After analyzing the information, teams must come to a consensus as to its affect on your decisions.</a:t>
            </a:r>
          </a:p>
          <a:p>
            <a:pPr>
              <a:buFontTx/>
              <a:buChar char="•"/>
            </a:pPr>
            <a:r>
              <a:rPr lang="en-US" altLang="en-US"/>
              <a:t> The facts and figures may show that you need to do more research.</a:t>
            </a:r>
          </a:p>
          <a:p>
            <a:pPr>
              <a:buFontTx/>
              <a:buChar char="•"/>
            </a:pPr>
            <a:r>
              <a:rPr lang="en-US" altLang="en-US"/>
              <a:t> You may conclude that your project isn’t practical or necessary.</a:t>
            </a:r>
          </a:p>
          <a:p>
            <a:pPr>
              <a:buFontTx/>
              <a:buChar char="•"/>
            </a:pPr>
            <a:r>
              <a:rPr lang="en-US" altLang="en-US"/>
              <a:t> Help from outside professionals by be needed.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9EA8C37-0265-FB4E-8ECF-61A230C59A05}"/>
              </a:ext>
            </a:extLst>
          </p:cNvPr>
          <p:cNvSpPr>
            <a:spLocks noGrp="1" noChangeArrowheads="1"/>
          </p:cNvSpPr>
          <p:nvPr>
            <p:ph type="sldNum" sz="quarter" idx="5"/>
          </p:nvPr>
        </p:nvSpPr>
        <p:spPr>
          <a:ln/>
        </p:spPr>
        <p:txBody>
          <a:bodyPr/>
          <a:lstStyle/>
          <a:p>
            <a:fld id="{0C474BD1-32F6-9B46-9164-D1DD56D4983D}" type="slidenum">
              <a:rPr lang="en-US" altLang="en-US"/>
              <a:pPr/>
              <a:t>21</a:t>
            </a:fld>
            <a:endParaRPr lang="en-US" altLang="en-US"/>
          </a:p>
        </p:txBody>
      </p:sp>
      <p:sp>
        <p:nvSpPr>
          <p:cNvPr id="43010" name="Rectangle 2">
            <a:extLst>
              <a:ext uri="{FF2B5EF4-FFF2-40B4-BE49-F238E27FC236}">
                <a16:creationId xmlns:a16="http://schemas.microsoft.com/office/drawing/2014/main" id="{45865FD4-D845-2749-AF39-B67201C14DC0}"/>
              </a:ext>
            </a:extLst>
          </p:cNvPr>
          <p:cNvSpPr>
            <a:spLocks noChangeArrowheads="1" noTextEdit="1"/>
          </p:cNvSpPr>
          <p:nvPr>
            <p:ph type="sldImg"/>
          </p:nvPr>
        </p:nvSpPr>
        <p:spPr>
          <a:ln/>
        </p:spPr>
      </p:sp>
      <p:sp>
        <p:nvSpPr>
          <p:cNvPr id="43011" name="Rectangle 3">
            <a:extLst>
              <a:ext uri="{FF2B5EF4-FFF2-40B4-BE49-F238E27FC236}">
                <a16:creationId xmlns:a16="http://schemas.microsoft.com/office/drawing/2014/main" id="{34EAA49C-53C8-3347-8E4E-95DA34283107}"/>
              </a:ext>
            </a:extLst>
          </p:cNvPr>
          <p:cNvSpPr>
            <a:spLocks noGrp="1" noChangeArrowheads="1"/>
          </p:cNvSpPr>
          <p:nvPr>
            <p:ph type="body" idx="1"/>
          </p:nvPr>
        </p:nvSpPr>
        <p:spPr/>
        <p:txBody>
          <a:bodyPr/>
          <a:lstStyle/>
          <a:p>
            <a:r>
              <a:rPr lang="en-US" altLang="en-US"/>
              <a:t>GENERATING &amp; ANALYZING IDEAS</a:t>
            </a:r>
          </a:p>
          <a:p>
            <a:pPr>
              <a:buFontTx/>
              <a:buChar char="•"/>
            </a:pPr>
            <a:r>
              <a:rPr lang="en-US" altLang="en-US"/>
              <a:t> Brainstorming is a familiar yet valuable way of generating ideas.</a:t>
            </a:r>
          </a:p>
          <a:p>
            <a:pPr>
              <a:buFontTx/>
              <a:buChar char="•"/>
            </a:pPr>
            <a:r>
              <a:rPr lang="en-US" altLang="en-US"/>
              <a:t> Brainwriting is another excellent technique</a:t>
            </a:r>
          </a:p>
          <a:p>
            <a:r>
              <a:rPr lang="en-US" altLang="en-US"/>
              <a:t>BRAINWRITING</a:t>
            </a:r>
          </a:p>
          <a:p>
            <a:pPr>
              <a:buFontTx/>
              <a:buChar char="•"/>
            </a:pPr>
            <a:r>
              <a:rPr lang="en-US" altLang="en-US"/>
              <a:t> Give each team member a piece of paper divided into 21 squares (three columns, seven rows).</a:t>
            </a:r>
          </a:p>
          <a:p>
            <a:pPr>
              <a:buFontTx/>
              <a:buChar char="•"/>
            </a:pPr>
            <a:r>
              <a:rPr lang="en-US" altLang="en-US"/>
              <a:t> Each team member fills three squares with one idea each.</a:t>
            </a:r>
          </a:p>
          <a:p>
            <a:pPr>
              <a:buFontTx/>
              <a:buChar char="•"/>
            </a:pPr>
            <a:r>
              <a:rPr lang="en-US" altLang="en-US"/>
              <a:t> The papers are placed in the middle of the table and each member is asked to take a new one.</a:t>
            </a:r>
          </a:p>
          <a:p>
            <a:pPr>
              <a:buFontTx/>
              <a:buChar char="•"/>
            </a:pPr>
            <a:r>
              <a:rPr lang="en-US" altLang="en-US"/>
              <a:t> Members then add three more new ideas or ones that expand on the ones previously placed on that sheet.</a:t>
            </a:r>
          </a:p>
          <a:p>
            <a:pPr>
              <a:buFontTx/>
              <a:buChar char="•"/>
            </a:pPr>
            <a:r>
              <a:rPr lang="en-US" altLang="en-US"/>
              <a:t> Continue this exchange until each sheet is at least almost filled.</a:t>
            </a:r>
          </a:p>
          <a:p>
            <a:pPr>
              <a:buFontTx/>
              <a:buChar char="•"/>
            </a:pPr>
            <a:r>
              <a:rPr lang="en-US" altLang="en-US"/>
              <a:t> Go around the table with each member reading, in a round robin, one of the ides on the sheet he/she has ended up with.</a:t>
            </a:r>
          </a:p>
          <a:p>
            <a:pPr>
              <a:buFontTx/>
              <a:buChar char="•"/>
            </a:pPr>
            <a:r>
              <a:rPr lang="en-US" altLang="en-US"/>
              <a:t> Members should mark off ones that are repeated on their forms.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6F7BABF-81E9-7949-ADAF-AA0C880AD8C8}"/>
              </a:ext>
            </a:extLst>
          </p:cNvPr>
          <p:cNvSpPr>
            <a:spLocks noGrp="1" noChangeArrowheads="1"/>
          </p:cNvSpPr>
          <p:nvPr>
            <p:ph type="sldNum" sz="quarter" idx="5"/>
          </p:nvPr>
        </p:nvSpPr>
        <p:spPr>
          <a:ln/>
        </p:spPr>
        <p:txBody>
          <a:bodyPr/>
          <a:lstStyle/>
          <a:p>
            <a:fld id="{11CBA89D-C6DF-AD46-87EA-589158BB71EA}" type="slidenum">
              <a:rPr lang="en-US" altLang="en-US"/>
              <a:pPr/>
              <a:t>22</a:t>
            </a:fld>
            <a:endParaRPr lang="en-US" altLang="en-US"/>
          </a:p>
        </p:txBody>
      </p:sp>
      <p:sp>
        <p:nvSpPr>
          <p:cNvPr id="39938" name="Rectangle 2">
            <a:extLst>
              <a:ext uri="{FF2B5EF4-FFF2-40B4-BE49-F238E27FC236}">
                <a16:creationId xmlns:a16="http://schemas.microsoft.com/office/drawing/2014/main" id="{F58FD037-8D8D-8C47-A16E-5C00E138C9BF}"/>
              </a:ext>
            </a:extLst>
          </p:cNvPr>
          <p:cNvSpPr>
            <a:spLocks noChangeArrowheads="1" noTextEdit="1"/>
          </p:cNvSpPr>
          <p:nvPr>
            <p:ph type="sldImg"/>
          </p:nvPr>
        </p:nvSpPr>
        <p:spPr>
          <a:ln/>
        </p:spPr>
      </p:sp>
      <p:sp>
        <p:nvSpPr>
          <p:cNvPr id="39939" name="Rectangle 3">
            <a:extLst>
              <a:ext uri="{FF2B5EF4-FFF2-40B4-BE49-F238E27FC236}">
                <a16:creationId xmlns:a16="http://schemas.microsoft.com/office/drawing/2014/main" id="{41773B81-A706-4A49-B628-632431F17356}"/>
              </a:ext>
            </a:extLst>
          </p:cNvPr>
          <p:cNvSpPr>
            <a:spLocks noGrp="1" noChangeArrowheads="1"/>
          </p:cNvSpPr>
          <p:nvPr>
            <p:ph type="body" idx="1"/>
          </p:nvPr>
        </p:nvSpPr>
        <p:spPr/>
        <p:txBody>
          <a:bodyPr/>
          <a:lstStyle/>
          <a:p>
            <a:r>
              <a:rPr lang="en-US" altLang="en-US"/>
              <a:t>Examining Solution Alternatives is found on page 19 of the Instructor’s Workbook.</a:t>
            </a:r>
          </a:p>
          <a:p>
            <a:pPr>
              <a:buFontTx/>
              <a:buChar char="•"/>
            </a:pPr>
            <a:r>
              <a:rPr lang="en-US" altLang="en-US"/>
              <a:t> Once your team has gathered information, analyzed it, and generated ideas and possible solution, the next step in the decision-making process is to examine potential solutions from various perspectives.</a:t>
            </a:r>
          </a:p>
          <a:p>
            <a:pPr>
              <a:buFontTx/>
              <a:buChar char="•"/>
            </a:pPr>
            <a:r>
              <a:rPr lang="en-US" altLang="en-US"/>
              <a:t> The “Solution Matrix” and cost/benefit analysis are two excellent ways of weighing alternative solutions.</a:t>
            </a:r>
          </a:p>
          <a:p>
            <a:pPr>
              <a:buFontTx/>
              <a:buChar char="•"/>
            </a:pPr>
            <a:r>
              <a:rPr lang="en-US" altLang="en-US"/>
              <a:t> The “Solution Matrix” can be found on page 12 of the Participant’s Workbook. </a:t>
            </a:r>
          </a:p>
          <a:p>
            <a:pPr>
              <a:buFontTx/>
              <a:buChar char="•"/>
            </a:pPr>
            <a:r>
              <a:rPr lang="en-US" altLang="en-US"/>
              <a:t> For cost/benefit analysis, identify all the costs that relate to a particular solution and then each of the benefits that would take place.  Do this for each of the possible solutions.</a:t>
            </a:r>
          </a:p>
          <a:p>
            <a:pPr>
              <a:buFontTx/>
              <a:buChar char="•"/>
            </a:pPr>
            <a:r>
              <a:rPr lang="en-US" altLang="en-US"/>
              <a:t> If time allows, ask participants for examples of situations where they have had to consider and decide upon seemingly equal solutions to a problem.  How did they make a choice?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D6DD02-9584-7540-98CF-46886E6DEEDA}"/>
              </a:ext>
            </a:extLst>
          </p:cNvPr>
          <p:cNvSpPr>
            <a:spLocks noGrp="1" noChangeArrowheads="1"/>
          </p:cNvSpPr>
          <p:nvPr>
            <p:ph type="sldNum" sz="quarter" idx="5"/>
          </p:nvPr>
        </p:nvSpPr>
        <p:spPr>
          <a:ln/>
        </p:spPr>
        <p:txBody>
          <a:bodyPr/>
          <a:lstStyle/>
          <a:p>
            <a:fld id="{B91FE811-D152-9746-BE2A-727F6D3F4DFE}" type="slidenum">
              <a:rPr lang="en-US" altLang="en-US"/>
              <a:pPr/>
              <a:t>23</a:t>
            </a:fld>
            <a:endParaRPr lang="en-US" altLang="en-US"/>
          </a:p>
        </p:txBody>
      </p:sp>
      <p:sp>
        <p:nvSpPr>
          <p:cNvPr id="40962" name="Rectangle 2">
            <a:extLst>
              <a:ext uri="{FF2B5EF4-FFF2-40B4-BE49-F238E27FC236}">
                <a16:creationId xmlns:a16="http://schemas.microsoft.com/office/drawing/2014/main" id="{8D2FA487-8A1D-0447-A453-9F9CF972E6C5}"/>
              </a:ext>
            </a:extLst>
          </p:cNvPr>
          <p:cNvSpPr>
            <a:spLocks noChangeArrowheads="1" noTextEdit="1"/>
          </p:cNvSpPr>
          <p:nvPr>
            <p:ph type="sldImg"/>
          </p:nvPr>
        </p:nvSpPr>
        <p:spPr>
          <a:ln/>
        </p:spPr>
      </p:sp>
      <p:sp>
        <p:nvSpPr>
          <p:cNvPr id="40963" name="Rectangle 3">
            <a:extLst>
              <a:ext uri="{FF2B5EF4-FFF2-40B4-BE49-F238E27FC236}">
                <a16:creationId xmlns:a16="http://schemas.microsoft.com/office/drawing/2014/main" id="{EE2F3BD7-181D-1446-98AF-CC1FE9BA7A39}"/>
              </a:ext>
            </a:extLst>
          </p:cNvPr>
          <p:cNvSpPr>
            <a:spLocks noGrp="1" noChangeArrowheads="1"/>
          </p:cNvSpPr>
          <p:nvPr>
            <p:ph type="body" idx="1"/>
          </p:nvPr>
        </p:nvSpPr>
        <p:spPr/>
        <p:txBody>
          <a:bodyPr/>
          <a:lstStyle/>
          <a:p>
            <a:r>
              <a:rPr lang="en-US" altLang="en-US"/>
              <a:t>Refer to page 20 of the Instructor’s Workbook.</a:t>
            </a:r>
          </a:p>
          <a:p>
            <a:pPr>
              <a:buFontTx/>
              <a:buChar char="•"/>
            </a:pPr>
            <a:r>
              <a:rPr lang="en-US" altLang="en-US"/>
              <a:t> When a decision must be made between alternatives, there are alternative ways to make that decision.</a:t>
            </a:r>
          </a:p>
          <a:p>
            <a:pPr>
              <a:buFontTx/>
              <a:buChar char="•"/>
            </a:pPr>
            <a:r>
              <a:rPr lang="en-US" altLang="en-US"/>
              <a:t> An up-or-down, majority wins vote is often the best way to make the decision.</a:t>
            </a:r>
          </a:p>
          <a:p>
            <a:pPr>
              <a:buFontTx/>
              <a:buChar char="•"/>
            </a:pPr>
            <a:r>
              <a:rPr lang="en-US" altLang="en-US"/>
              <a:t> However, every member must agree to support whatever decision wins the vote.</a:t>
            </a:r>
          </a:p>
          <a:p>
            <a:pPr>
              <a:buFontTx/>
              <a:buChar char="•"/>
            </a:pPr>
            <a:r>
              <a:rPr lang="en-US" altLang="en-US"/>
              <a:t> If a team has practiced the rules outlined in this program, such a policy is likely to be agreed upon.</a:t>
            </a:r>
          </a:p>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A85119D-3D7A-C147-A8FE-CCD0C311B3FF}"/>
              </a:ext>
            </a:extLst>
          </p:cNvPr>
          <p:cNvSpPr>
            <a:spLocks noGrp="1" noChangeArrowheads="1"/>
          </p:cNvSpPr>
          <p:nvPr>
            <p:ph type="sldNum" sz="quarter" idx="5"/>
          </p:nvPr>
        </p:nvSpPr>
        <p:spPr>
          <a:ln/>
        </p:spPr>
        <p:txBody>
          <a:bodyPr/>
          <a:lstStyle/>
          <a:p>
            <a:fld id="{BE195D4D-2051-EF46-8422-47292B5BF415}" type="slidenum">
              <a:rPr lang="en-US" altLang="en-US"/>
              <a:pPr/>
              <a:t>24</a:t>
            </a:fld>
            <a:endParaRPr lang="en-US" altLang="en-US"/>
          </a:p>
        </p:txBody>
      </p:sp>
      <p:sp>
        <p:nvSpPr>
          <p:cNvPr id="45058" name="Rectangle 2">
            <a:extLst>
              <a:ext uri="{FF2B5EF4-FFF2-40B4-BE49-F238E27FC236}">
                <a16:creationId xmlns:a16="http://schemas.microsoft.com/office/drawing/2014/main" id="{71808B3C-EBFF-E044-8BB9-D88D20F1A464}"/>
              </a:ext>
            </a:extLst>
          </p:cNvPr>
          <p:cNvSpPr>
            <a:spLocks noChangeArrowheads="1" noTextEdit="1"/>
          </p:cNvSpPr>
          <p:nvPr>
            <p:ph type="sldImg"/>
          </p:nvPr>
        </p:nvSpPr>
        <p:spPr>
          <a:ln/>
        </p:spPr>
      </p:sp>
      <p:sp>
        <p:nvSpPr>
          <p:cNvPr id="45059" name="Rectangle 3">
            <a:extLst>
              <a:ext uri="{FF2B5EF4-FFF2-40B4-BE49-F238E27FC236}">
                <a16:creationId xmlns:a16="http://schemas.microsoft.com/office/drawing/2014/main" id="{2B24309E-A30F-8644-9B25-DAF85319642F}"/>
              </a:ext>
            </a:extLst>
          </p:cNvPr>
          <p:cNvSpPr>
            <a:spLocks noGrp="1" noChangeArrowheads="1"/>
          </p:cNvSpPr>
          <p:nvPr>
            <p:ph type="body" idx="1"/>
          </p:nvPr>
        </p:nvSpPr>
        <p:spPr/>
        <p:txBody>
          <a:bodyPr/>
          <a:lstStyle/>
          <a:p>
            <a:r>
              <a:rPr lang="en-US" altLang="en-US"/>
              <a:t>As you conclude your presentation, and if time allows,  summarize the key points made in this program.  The detailed discussion is on page 21 of the Instructor’s Workbook.</a:t>
            </a:r>
          </a:p>
          <a:p>
            <a:r>
              <a:rPr lang="en-US" altLang="en-US"/>
              <a:t>Remind participants of the “For Future Reference” page in their workbook.</a:t>
            </a:r>
          </a:p>
          <a:p>
            <a:r>
              <a:rPr lang="en-US" altLang="en-US"/>
              <a:t>Complete the evaluation form, if used.  </a:t>
            </a:r>
          </a:p>
          <a:p>
            <a:r>
              <a:rPr lang="en-US" altLang="en-US"/>
              <a:t>Ensure all participants get credit for taking this module.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955DDD9-BFE1-5540-8595-E5DAC736425A}"/>
              </a:ext>
            </a:extLst>
          </p:cNvPr>
          <p:cNvSpPr>
            <a:spLocks noGrp="1" noChangeArrowheads="1"/>
          </p:cNvSpPr>
          <p:nvPr>
            <p:ph type="sldNum" sz="quarter" idx="5"/>
          </p:nvPr>
        </p:nvSpPr>
        <p:spPr>
          <a:ln/>
        </p:spPr>
        <p:txBody>
          <a:bodyPr/>
          <a:lstStyle/>
          <a:p>
            <a:fld id="{9F51F073-1958-D743-B725-9B274A6BE347}" type="slidenum">
              <a:rPr lang="en-US" altLang="en-US"/>
              <a:pPr/>
              <a:t>2</a:t>
            </a:fld>
            <a:endParaRPr lang="en-US" altLang="en-US"/>
          </a:p>
        </p:txBody>
      </p:sp>
      <p:sp>
        <p:nvSpPr>
          <p:cNvPr id="10242" name="Rectangle 2">
            <a:extLst>
              <a:ext uri="{FF2B5EF4-FFF2-40B4-BE49-F238E27FC236}">
                <a16:creationId xmlns:a16="http://schemas.microsoft.com/office/drawing/2014/main" id="{62EE4EF7-AEC3-4D45-819E-A2696DDA4C7B}"/>
              </a:ext>
            </a:extLst>
          </p:cNvPr>
          <p:cNvSpPr>
            <a:spLocks noChangeArrowheads="1" noTextEdit="1"/>
          </p:cNvSpPr>
          <p:nvPr>
            <p:ph type="sldImg"/>
          </p:nvPr>
        </p:nvSpPr>
        <p:spPr>
          <a:ln/>
        </p:spPr>
      </p:sp>
      <p:sp>
        <p:nvSpPr>
          <p:cNvPr id="10243" name="Rectangle 3">
            <a:extLst>
              <a:ext uri="{FF2B5EF4-FFF2-40B4-BE49-F238E27FC236}">
                <a16:creationId xmlns:a16="http://schemas.microsoft.com/office/drawing/2014/main" id="{2F55CBD9-DC6C-6F49-9086-F8FAF747D241}"/>
              </a:ext>
            </a:extLst>
          </p:cNvPr>
          <p:cNvSpPr>
            <a:spLocks noGrp="1" noChangeArrowheads="1"/>
          </p:cNvSpPr>
          <p:nvPr>
            <p:ph type="body" idx="1"/>
          </p:nvPr>
        </p:nvSpPr>
        <p:spPr/>
        <p:txBody>
          <a:bodyPr/>
          <a:lstStyle/>
          <a:p>
            <a:pPr>
              <a:buFontTx/>
              <a:buChar char="•"/>
            </a:pPr>
            <a:r>
              <a:rPr lang="en-US" altLang="en-US"/>
              <a:t>Stress the fun of building and serving on an effective team. Effective teams can do more things for kids than an individual or ineffective team.</a:t>
            </a:r>
          </a:p>
          <a:p>
            <a:pPr>
              <a:buFontTx/>
              <a:buChar char="•"/>
            </a:pPr>
            <a:r>
              <a:rPr lang="en-US" altLang="en-US"/>
              <a:t>The goals and objectives can refer to any level of the Optimist International organization, from club level to the International Board of Directors.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F3B9126-9A99-784C-A023-E07D029A3213}"/>
              </a:ext>
            </a:extLst>
          </p:cNvPr>
          <p:cNvSpPr>
            <a:spLocks noGrp="1" noChangeArrowheads="1"/>
          </p:cNvSpPr>
          <p:nvPr>
            <p:ph type="sldNum" sz="quarter" idx="5"/>
          </p:nvPr>
        </p:nvSpPr>
        <p:spPr>
          <a:ln/>
        </p:spPr>
        <p:txBody>
          <a:bodyPr/>
          <a:lstStyle/>
          <a:p>
            <a:fld id="{3711D1D6-B86D-344F-811F-BE79C59F37B9}" type="slidenum">
              <a:rPr lang="en-US" altLang="en-US"/>
              <a:pPr/>
              <a:t>3</a:t>
            </a:fld>
            <a:endParaRPr lang="en-US" altLang="en-US"/>
          </a:p>
        </p:txBody>
      </p:sp>
      <p:sp>
        <p:nvSpPr>
          <p:cNvPr id="11266" name="Rectangle 2">
            <a:extLst>
              <a:ext uri="{FF2B5EF4-FFF2-40B4-BE49-F238E27FC236}">
                <a16:creationId xmlns:a16="http://schemas.microsoft.com/office/drawing/2014/main" id="{74929F40-1D05-AB41-BFDF-712FE8810CDF}"/>
              </a:ext>
            </a:extLst>
          </p:cNvPr>
          <p:cNvSpPr>
            <a:spLocks noChangeArrowheads="1" noTextEdit="1"/>
          </p:cNvSpPr>
          <p:nvPr>
            <p:ph type="sldImg"/>
          </p:nvPr>
        </p:nvSpPr>
        <p:spPr>
          <a:ln/>
        </p:spPr>
      </p:sp>
      <p:sp>
        <p:nvSpPr>
          <p:cNvPr id="11267" name="Rectangle 3">
            <a:extLst>
              <a:ext uri="{FF2B5EF4-FFF2-40B4-BE49-F238E27FC236}">
                <a16:creationId xmlns:a16="http://schemas.microsoft.com/office/drawing/2014/main" id="{3F8567EA-2B68-5546-82FD-B0EEDC98A8B7}"/>
              </a:ext>
            </a:extLst>
          </p:cNvPr>
          <p:cNvSpPr>
            <a:spLocks noGrp="1" noChangeArrowheads="1"/>
          </p:cNvSpPr>
          <p:nvPr>
            <p:ph type="body" idx="1"/>
          </p:nvPr>
        </p:nvSpPr>
        <p:spPr/>
        <p:txBody>
          <a:bodyPr/>
          <a:lstStyle/>
          <a:p>
            <a:pPr>
              <a:buFontTx/>
              <a:buChar char="•"/>
            </a:pPr>
            <a:r>
              <a:rPr lang="en-US" altLang="en-US"/>
              <a:t>After covering what will be learned, give the participants about 30 seconds to read the paragraph “Using Your Participant’s Workbook” on page 1 of their workbook.</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9644991-67AF-9149-BDC1-9327C3EF1F94}"/>
              </a:ext>
            </a:extLst>
          </p:cNvPr>
          <p:cNvSpPr>
            <a:spLocks noGrp="1" noChangeArrowheads="1"/>
          </p:cNvSpPr>
          <p:nvPr>
            <p:ph type="sldNum" sz="quarter" idx="5"/>
          </p:nvPr>
        </p:nvSpPr>
        <p:spPr>
          <a:ln/>
        </p:spPr>
        <p:txBody>
          <a:bodyPr/>
          <a:lstStyle/>
          <a:p>
            <a:fld id="{8F621F4B-5A94-5847-9DC0-8166FA26685B}" type="slidenum">
              <a:rPr lang="en-US" altLang="en-US"/>
              <a:pPr/>
              <a:t>4</a:t>
            </a:fld>
            <a:endParaRPr lang="en-US" altLang="en-US"/>
          </a:p>
        </p:txBody>
      </p:sp>
      <p:sp>
        <p:nvSpPr>
          <p:cNvPr id="13314" name="Rectangle 1026">
            <a:extLst>
              <a:ext uri="{FF2B5EF4-FFF2-40B4-BE49-F238E27FC236}">
                <a16:creationId xmlns:a16="http://schemas.microsoft.com/office/drawing/2014/main" id="{F5ED83B3-4FC4-744E-B8CE-51AEB082EA62}"/>
              </a:ext>
            </a:extLst>
          </p:cNvPr>
          <p:cNvSpPr>
            <a:spLocks noChangeArrowheads="1" noTextEdit="1"/>
          </p:cNvSpPr>
          <p:nvPr>
            <p:ph type="sldImg"/>
          </p:nvPr>
        </p:nvSpPr>
        <p:spPr>
          <a:ln/>
        </p:spPr>
      </p:sp>
      <p:sp>
        <p:nvSpPr>
          <p:cNvPr id="13315" name="Rectangle 1027">
            <a:extLst>
              <a:ext uri="{FF2B5EF4-FFF2-40B4-BE49-F238E27FC236}">
                <a16:creationId xmlns:a16="http://schemas.microsoft.com/office/drawing/2014/main" id="{83FF5FAD-2388-3344-83E6-787A8B51BE5F}"/>
              </a:ext>
            </a:extLst>
          </p:cNvPr>
          <p:cNvSpPr>
            <a:spLocks noGrp="1" noChangeArrowheads="1"/>
          </p:cNvSpPr>
          <p:nvPr>
            <p:ph type="body" idx="1"/>
          </p:nvPr>
        </p:nvSpPr>
        <p:spPr/>
        <p:txBody>
          <a:bodyPr/>
          <a:lstStyle/>
          <a:p>
            <a:pPr>
              <a:buFontTx/>
              <a:buChar char="•"/>
            </a:pPr>
            <a:r>
              <a:rPr lang="en-US" altLang="en-US"/>
              <a:t>Direct participants to page 2 of their workbook (page 5 of Instructor’s Workbook)</a:t>
            </a:r>
          </a:p>
          <a:p>
            <a:pPr>
              <a:buFontTx/>
              <a:buChar char="•"/>
            </a:pPr>
            <a:r>
              <a:rPr lang="en-US" altLang="en-US"/>
              <a:t>You can use a small piece of cardboard or paper to cover the two definitions on the slide until you are ready to cover each point.</a:t>
            </a:r>
          </a:p>
          <a:p>
            <a:r>
              <a:rPr lang="en-US" altLang="en-US"/>
              <a:t>GROUP DISCUSSION:</a:t>
            </a:r>
          </a:p>
          <a:p>
            <a:pPr>
              <a:buFontTx/>
              <a:buChar char="•"/>
            </a:pPr>
            <a:r>
              <a:rPr lang="en-US" altLang="en-US"/>
              <a:t>Ask participants how many have worked on a team in a business setting, and select one or two to tell about their experience.</a:t>
            </a:r>
          </a:p>
          <a:p>
            <a:pPr>
              <a:buFontTx/>
              <a:buChar char="•"/>
            </a:pPr>
            <a:r>
              <a:rPr lang="en-US" altLang="en-US"/>
              <a:t>Use the flip chart to record responses when you ask them to define a team.</a:t>
            </a:r>
          </a:p>
          <a:p>
            <a:pPr>
              <a:buFontTx/>
              <a:buChar char="•"/>
            </a:pPr>
            <a:r>
              <a:rPr lang="en-US" altLang="en-US"/>
              <a:t>After a few responses, use this overhead and reveal one point at a time.</a:t>
            </a:r>
          </a:p>
          <a:p>
            <a:r>
              <a:rPr lang="en-US" altLang="en-US"/>
              <a:t>POINTS TO EMPHASIZE:</a:t>
            </a:r>
          </a:p>
          <a:p>
            <a:pPr>
              <a:buFontTx/>
              <a:buChar char="•"/>
            </a:pPr>
            <a:r>
              <a:rPr lang="en-US" altLang="en-US"/>
              <a:t>A team is only as good as its members make it.  If they work well together, they will have an effective team.</a:t>
            </a:r>
          </a:p>
          <a:p>
            <a:pPr>
              <a:buFontTx/>
              <a:buChar char="•"/>
            </a:pPr>
            <a:r>
              <a:rPr lang="en-US" altLang="en-US"/>
              <a:t>Effective teams can solve problems, meet objectives, and tackle issues.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FAC99BE-7C3F-9648-ABBA-A9B5DB5C95A3}"/>
              </a:ext>
            </a:extLst>
          </p:cNvPr>
          <p:cNvSpPr>
            <a:spLocks noGrp="1" noChangeArrowheads="1"/>
          </p:cNvSpPr>
          <p:nvPr>
            <p:ph type="sldNum" sz="quarter" idx="5"/>
          </p:nvPr>
        </p:nvSpPr>
        <p:spPr>
          <a:ln/>
        </p:spPr>
        <p:txBody>
          <a:bodyPr/>
          <a:lstStyle/>
          <a:p>
            <a:fld id="{7925B2D6-4046-1F49-A416-4FB21CC313D9}" type="slidenum">
              <a:rPr lang="en-US" altLang="en-US"/>
              <a:pPr/>
              <a:t>5</a:t>
            </a:fld>
            <a:endParaRPr lang="en-US" altLang="en-US"/>
          </a:p>
        </p:txBody>
      </p:sp>
      <p:sp>
        <p:nvSpPr>
          <p:cNvPr id="14338" name="Rectangle 2">
            <a:extLst>
              <a:ext uri="{FF2B5EF4-FFF2-40B4-BE49-F238E27FC236}">
                <a16:creationId xmlns:a16="http://schemas.microsoft.com/office/drawing/2014/main" id="{CD5E1CD9-C574-7F4A-B46D-423F17957B79}"/>
              </a:ext>
            </a:extLst>
          </p:cNvPr>
          <p:cNvSpPr>
            <a:spLocks noChangeArrowheads="1" noTextEdit="1"/>
          </p:cNvSpPr>
          <p:nvPr>
            <p:ph type="sldImg"/>
          </p:nvPr>
        </p:nvSpPr>
        <p:spPr>
          <a:ln/>
        </p:spPr>
      </p:sp>
      <p:sp>
        <p:nvSpPr>
          <p:cNvPr id="14339" name="Rectangle 3">
            <a:extLst>
              <a:ext uri="{FF2B5EF4-FFF2-40B4-BE49-F238E27FC236}">
                <a16:creationId xmlns:a16="http://schemas.microsoft.com/office/drawing/2014/main" id="{359ACED9-348B-9B4B-BD0F-F174792154A9}"/>
              </a:ext>
            </a:extLst>
          </p:cNvPr>
          <p:cNvSpPr>
            <a:spLocks noGrp="1" noChangeArrowheads="1"/>
          </p:cNvSpPr>
          <p:nvPr>
            <p:ph type="body" idx="1"/>
          </p:nvPr>
        </p:nvSpPr>
        <p:spPr/>
        <p:txBody>
          <a:bodyPr/>
          <a:lstStyle/>
          <a:p>
            <a:pPr>
              <a:buFontTx/>
              <a:buChar char="•"/>
            </a:pPr>
            <a:r>
              <a:rPr lang="en-US" altLang="en-US"/>
              <a:t>You can either direct participants to read the history on pages 2-3 of their workbook, or use this slide and the one that follows to summarize.</a:t>
            </a:r>
          </a:p>
          <a:p>
            <a:pPr>
              <a:buFontTx/>
              <a:buChar char="•"/>
            </a:pPr>
            <a:r>
              <a:rPr lang="en-US" altLang="en-US"/>
              <a:t>Note that their reading assignment is not in the Instructor’s Workbook.</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2B0FC50-389C-0C4B-A22B-534789A84FF5}"/>
              </a:ext>
            </a:extLst>
          </p:cNvPr>
          <p:cNvSpPr>
            <a:spLocks noGrp="1" noChangeArrowheads="1"/>
          </p:cNvSpPr>
          <p:nvPr>
            <p:ph type="sldNum" sz="quarter" idx="5"/>
          </p:nvPr>
        </p:nvSpPr>
        <p:spPr>
          <a:ln/>
        </p:spPr>
        <p:txBody>
          <a:bodyPr/>
          <a:lstStyle/>
          <a:p>
            <a:fld id="{0FB58611-0903-A94D-8657-5A745FE77149}" type="slidenum">
              <a:rPr lang="en-US" altLang="en-US"/>
              <a:pPr/>
              <a:t>14</a:t>
            </a:fld>
            <a:endParaRPr lang="en-US" altLang="en-US"/>
          </a:p>
        </p:txBody>
      </p:sp>
      <p:sp>
        <p:nvSpPr>
          <p:cNvPr id="24578" name="Rectangle 2">
            <a:extLst>
              <a:ext uri="{FF2B5EF4-FFF2-40B4-BE49-F238E27FC236}">
                <a16:creationId xmlns:a16="http://schemas.microsoft.com/office/drawing/2014/main" id="{1E0E2133-F5F8-2546-BB30-A6F84F72D2B2}"/>
              </a:ext>
            </a:extLst>
          </p:cNvPr>
          <p:cNvSpPr>
            <a:spLocks noChangeArrowheads="1" noTextEdit="1"/>
          </p:cNvSpPr>
          <p:nvPr>
            <p:ph type="sldImg"/>
          </p:nvPr>
        </p:nvSpPr>
        <p:spPr>
          <a:ln/>
        </p:spPr>
      </p:sp>
      <p:sp>
        <p:nvSpPr>
          <p:cNvPr id="24579" name="Rectangle 3">
            <a:extLst>
              <a:ext uri="{FF2B5EF4-FFF2-40B4-BE49-F238E27FC236}">
                <a16:creationId xmlns:a16="http://schemas.microsoft.com/office/drawing/2014/main" id="{1AB55096-725B-EC4C-8419-54406F8EF509}"/>
              </a:ext>
            </a:extLst>
          </p:cNvPr>
          <p:cNvSpPr>
            <a:spLocks noGrp="1" noChangeArrowheads="1"/>
          </p:cNvSpPr>
          <p:nvPr>
            <p:ph type="body" idx="1"/>
          </p:nvPr>
        </p:nvSpPr>
        <p:spPr/>
        <p:txBody>
          <a:bodyPr/>
          <a:lstStyle/>
          <a:p>
            <a:r>
              <a:rPr lang="en-US" altLang="en-US"/>
              <a:t>Points to Emphasize:</a:t>
            </a:r>
          </a:p>
          <a:p>
            <a:pPr>
              <a:buFontTx/>
              <a:buChar char="•"/>
            </a:pPr>
            <a:r>
              <a:rPr lang="en-US" altLang="en-US"/>
              <a:t> Every member must participate</a:t>
            </a:r>
          </a:p>
          <a:p>
            <a:pPr>
              <a:buFontTx/>
              <a:buChar char="•"/>
            </a:pPr>
            <a:r>
              <a:rPr lang="en-US" altLang="en-US"/>
              <a:t> If they don’t participate, the special attributes they might offer are wasted.</a:t>
            </a:r>
          </a:p>
          <a:p>
            <a:pPr>
              <a:buFontTx/>
              <a:buChar char="•"/>
            </a:pPr>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DE8F2FE-9B3F-454B-96FB-447EDFFEEC3A}"/>
              </a:ext>
            </a:extLst>
          </p:cNvPr>
          <p:cNvSpPr>
            <a:spLocks noGrp="1" noChangeArrowheads="1"/>
          </p:cNvSpPr>
          <p:nvPr>
            <p:ph type="sldNum" sz="quarter" idx="5"/>
          </p:nvPr>
        </p:nvSpPr>
        <p:spPr>
          <a:ln/>
        </p:spPr>
        <p:txBody>
          <a:bodyPr/>
          <a:lstStyle/>
          <a:p>
            <a:fld id="{B462AA16-72E1-6849-9DFF-657EB112DE2A}" type="slidenum">
              <a:rPr lang="en-US" altLang="en-US"/>
              <a:pPr/>
              <a:t>15</a:t>
            </a:fld>
            <a:endParaRPr lang="en-US" altLang="en-US"/>
          </a:p>
        </p:txBody>
      </p:sp>
      <p:sp>
        <p:nvSpPr>
          <p:cNvPr id="26626" name="Rectangle 2">
            <a:extLst>
              <a:ext uri="{FF2B5EF4-FFF2-40B4-BE49-F238E27FC236}">
                <a16:creationId xmlns:a16="http://schemas.microsoft.com/office/drawing/2014/main" id="{A506C5C9-68E0-0D44-B91D-5B91AB0FFF14}"/>
              </a:ext>
            </a:extLst>
          </p:cNvPr>
          <p:cNvSpPr>
            <a:spLocks noChangeArrowheads="1" noTextEdit="1"/>
          </p:cNvSpPr>
          <p:nvPr>
            <p:ph type="sldImg"/>
          </p:nvPr>
        </p:nvSpPr>
        <p:spPr>
          <a:ln/>
        </p:spPr>
      </p:sp>
      <p:sp>
        <p:nvSpPr>
          <p:cNvPr id="26627" name="Rectangle 3">
            <a:extLst>
              <a:ext uri="{FF2B5EF4-FFF2-40B4-BE49-F238E27FC236}">
                <a16:creationId xmlns:a16="http://schemas.microsoft.com/office/drawing/2014/main" id="{C9D7EA29-04FB-0C4D-9E55-87285ACB4D54}"/>
              </a:ext>
            </a:extLst>
          </p:cNvPr>
          <p:cNvSpPr>
            <a:spLocks noGrp="1" noChangeArrowheads="1"/>
          </p:cNvSpPr>
          <p:nvPr>
            <p:ph type="body" idx="1"/>
          </p:nvPr>
        </p:nvSpPr>
        <p:spPr/>
        <p:txBody>
          <a:bodyPr/>
          <a:lstStyle/>
          <a:p>
            <a:pPr>
              <a:buFontTx/>
              <a:buChar char="•"/>
            </a:pPr>
            <a:r>
              <a:rPr lang="en-US" altLang="en-US"/>
              <a:t>Pass a baton or other item from person to person.  The person with the baton must make a contribution to the team discussion.</a:t>
            </a:r>
          </a:p>
          <a:p>
            <a:pPr>
              <a:buFontTx/>
              <a:buChar char="•"/>
            </a:pPr>
            <a:r>
              <a:rPr lang="en-US" altLang="en-US"/>
              <a:t>Ask open-ended questions, i.e. ones that cannot be answered with a simple yes or no.</a:t>
            </a:r>
          </a:p>
          <a:p>
            <a:pPr>
              <a:buFontTx/>
              <a:buChar char="•"/>
            </a:pPr>
            <a:r>
              <a:rPr lang="en-US" altLang="en-US"/>
              <a:t>Call directly on non-participating team members.</a:t>
            </a:r>
          </a:p>
          <a:p>
            <a:pPr>
              <a:buFontTx/>
              <a:buChar char="•"/>
            </a:pPr>
            <a:r>
              <a:rPr lang="en-US" altLang="en-US"/>
              <a:t>Assign specific tasks to individual team members.</a:t>
            </a:r>
          </a:p>
          <a:p>
            <a:pPr>
              <a:buFontTx/>
              <a:buChar char="•"/>
            </a:pPr>
            <a:r>
              <a:rPr lang="en-US" altLang="en-US"/>
              <a:t>Ask each team member in turn for his/her opinion</a:t>
            </a:r>
          </a:p>
          <a:p>
            <a:pPr>
              <a:buFontTx/>
              <a:buChar char="•"/>
            </a:pPr>
            <a:r>
              <a:rPr lang="en-US" altLang="en-US"/>
              <a:t>Rotate team roles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1A6B62E-0EDC-7241-AB8D-53D1D1A755D0}"/>
              </a:ext>
            </a:extLst>
          </p:cNvPr>
          <p:cNvSpPr>
            <a:spLocks noGrp="1" noChangeArrowheads="1"/>
          </p:cNvSpPr>
          <p:nvPr>
            <p:ph type="sldNum" sz="quarter" idx="5"/>
          </p:nvPr>
        </p:nvSpPr>
        <p:spPr>
          <a:ln/>
        </p:spPr>
        <p:txBody>
          <a:bodyPr/>
          <a:lstStyle/>
          <a:p>
            <a:fld id="{457AC670-6B41-0642-9BFE-5BD32812C718}" type="slidenum">
              <a:rPr lang="en-US" altLang="en-US"/>
              <a:pPr/>
              <a:t>16</a:t>
            </a:fld>
            <a:endParaRPr lang="en-US" altLang="en-US"/>
          </a:p>
        </p:txBody>
      </p:sp>
      <p:sp>
        <p:nvSpPr>
          <p:cNvPr id="28674" name="Rectangle 2">
            <a:extLst>
              <a:ext uri="{FF2B5EF4-FFF2-40B4-BE49-F238E27FC236}">
                <a16:creationId xmlns:a16="http://schemas.microsoft.com/office/drawing/2014/main" id="{FB6F1E18-B414-BA40-8E5E-40478820C0E1}"/>
              </a:ext>
            </a:extLst>
          </p:cNvPr>
          <p:cNvSpPr>
            <a:spLocks noChangeArrowheads="1" noTextEdit="1"/>
          </p:cNvSpPr>
          <p:nvPr>
            <p:ph type="sldImg"/>
          </p:nvPr>
        </p:nvSpPr>
        <p:spPr>
          <a:ln/>
        </p:spPr>
      </p:sp>
      <p:sp>
        <p:nvSpPr>
          <p:cNvPr id="28675" name="Rectangle 3">
            <a:extLst>
              <a:ext uri="{FF2B5EF4-FFF2-40B4-BE49-F238E27FC236}">
                <a16:creationId xmlns:a16="http://schemas.microsoft.com/office/drawing/2014/main" id="{6A05FA7C-5679-CF4A-A922-BD061282787B}"/>
              </a:ext>
            </a:extLst>
          </p:cNvPr>
          <p:cNvSpPr>
            <a:spLocks noGrp="1" noChangeArrowheads="1"/>
          </p:cNvSpPr>
          <p:nvPr>
            <p:ph type="body" idx="1"/>
          </p:nvPr>
        </p:nvSpPr>
        <p:spPr/>
        <p:txBody>
          <a:bodyPr/>
          <a:lstStyle/>
          <a:p>
            <a:pPr>
              <a:buFontTx/>
              <a:buChar char="•"/>
            </a:pPr>
            <a:r>
              <a:rPr lang="en-US" altLang="en-US"/>
              <a:t> Refer to page 13 of Instructor’s Workbook</a:t>
            </a:r>
          </a:p>
          <a:p>
            <a:pPr>
              <a:buFontTx/>
              <a:buChar char="•"/>
            </a:pPr>
            <a:r>
              <a:rPr lang="en-US" altLang="en-US"/>
              <a:t> Cover some examples from the slide, then ask the participants and solicit one or two examples from their experience.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F54ACAD-4534-1E4D-A167-CDE6E497C9EE}"/>
              </a:ext>
            </a:extLst>
          </p:cNvPr>
          <p:cNvSpPr>
            <a:spLocks noGrp="1" noChangeArrowheads="1"/>
          </p:cNvSpPr>
          <p:nvPr>
            <p:ph type="sldNum" sz="quarter" idx="5"/>
          </p:nvPr>
        </p:nvSpPr>
        <p:spPr>
          <a:ln/>
        </p:spPr>
        <p:txBody>
          <a:bodyPr/>
          <a:lstStyle/>
          <a:p>
            <a:fld id="{C2C307F6-211A-1B47-8792-2D76CF2A241D}" type="slidenum">
              <a:rPr lang="en-US" altLang="en-US"/>
              <a:pPr/>
              <a:t>17</a:t>
            </a:fld>
            <a:endParaRPr lang="en-US" altLang="en-US"/>
          </a:p>
        </p:txBody>
      </p:sp>
      <p:sp>
        <p:nvSpPr>
          <p:cNvPr id="30722" name="Rectangle 2">
            <a:extLst>
              <a:ext uri="{FF2B5EF4-FFF2-40B4-BE49-F238E27FC236}">
                <a16:creationId xmlns:a16="http://schemas.microsoft.com/office/drawing/2014/main" id="{0668CD06-451A-534C-B9D0-6265846E13F4}"/>
              </a:ext>
            </a:extLst>
          </p:cNvPr>
          <p:cNvSpPr>
            <a:spLocks noChangeArrowheads="1" noTextEdit="1"/>
          </p:cNvSpPr>
          <p:nvPr>
            <p:ph type="sldImg"/>
          </p:nvPr>
        </p:nvSpPr>
        <p:spPr>
          <a:ln/>
        </p:spPr>
      </p:sp>
      <p:sp>
        <p:nvSpPr>
          <p:cNvPr id="30723" name="Rectangle 3">
            <a:extLst>
              <a:ext uri="{FF2B5EF4-FFF2-40B4-BE49-F238E27FC236}">
                <a16:creationId xmlns:a16="http://schemas.microsoft.com/office/drawing/2014/main" id="{F176A8B4-2484-1041-94D5-30372D3E0F08}"/>
              </a:ext>
            </a:extLst>
          </p:cNvPr>
          <p:cNvSpPr>
            <a:spLocks noGrp="1" noChangeArrowheads="1"/>
          </p:cNvSpPr>
          <p:nvPr>
            <p:ph type="body" idx="1"/>
          </p:nvPr>
        </p:nvSpPr>
        <p:spPr/>
        <p:txBody>
          <a:bodyPr/>
          <a:lstStyle/>
          <a:p>
            <a:r>
              <a:rPr lang="en-US" altLang="en-US"/>
              <a:t> Refer to page 13 of Instructor’s Workbook</a:t>
            </a:r>
          </a:p>
          <a:p>
            <a:pPr>
              <a:buFontTx/>
              <a:buChar char="•"/>
            </a:pPr>
            <a:r>
              <a:rPr lang="en-US" altLang="en-US"/>
              <a:t>Conflicts are always going to occur.</a:t>
            </a:r>
          </a:p>
          <a:p>
            <a:pPr>
              <a:buFontTx/>
              <a:buChar char="•"/>
            </a:pPr>
            <a:r>
              <a:rPr lang="en-US" altLang="en-US"/>
              <a:t> Small problems can build into large ones.</a:t>
            </a:r>
          </a:p>
          <a:p>
            <a:pPr>
              <a:buFontTx/>
              <a:buChar char="•"/>
            </a:pPr>
            <a:r>
              <a:rPr lang="en-US" altLang="en-US"/>
              <a:t> Act quickly before conflict builds.</a:t>
            </a:r>
          </a:p>
          <a:p>
            <a:pPr>
              <a:buFontTx/>
              <a:buChar char="•"/>
            </a:pPr>
            <a:r>
              <a:rPr lang="en-US" altLang="en-US"/>
              <a:t> Formal conflict resolution:</a:t>
            </a:r>
          </a:p>
          <a:p>
            <a:pPr lvl="1">
              <a:buFontTx/>
              <a:buChar char="•"/>
            </a:pPr>
            <a:r>
              <a:rPr lang="en-US" altLang="en-US"/>
              <a:t> Have a discussion regarding behavior.</a:t>
            </a:r>
          </a:p>
          <a:p>
            <a:pPr lvl="1">
              <a:buFontTx/>
              <a:buChar char="•"/>
            </a:pPr>
            <a:r>
              <a:rPr lang="en-US" altLang="en-US"/>
              <a:t> Ask members to list things, not individuals, leading to conflict.</a:t>
            </a:r>
          </a:p>
          <a:p>
            <a:pPr lvl="1">
              <a:buFontTx/>
              <a:buChar char="•"/>
            </a:pPr>
            <a:r>
              <a:rPr lang="en-US" altLang="en-US"/>
              <a:t> Ask them to offer solutions.</a:t>
            </a:r>
          </a:p>
          <a:p>
            <a:pPr lvl="1">
              <a:buFontTx/>
              <a:buChar char="•"/>
            </a:pPr>
            <a:r>
              <a:rPr lang="en-US" altLang="en-US"/>
              <a:t> Team leader opens discussion and works to achieve consensus.</a:t>
            </a:r>
          </a:p>
          <a:p>
            <a:pPr>
              <a:buFontTx/>
              <a:buChar char="•"/>
            </a:pPr>
            <a:r>
              <a:rPr lang="en-US" altLang="en-US"/>
              <a:t> Continuing problems may require private meeting between team leader and the individual.</a:t>
            </a:r>
          </a:p>
          <a:p>
            <a:pPr>
              <a:buFontTx/>
              <a:buChar char="•"/>
            </a:pPr>
            <a:r>
              <a:rPr lang="en-US" altLang="en-US"/>
              <a:t> If conflict can’t be resolved, the member may need to be removed from the team.</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1026">
            <a:extLst>
              <a:ext uri="{FF2B5EF4-FFF2-40B4-BE49-F238E27FC236}">
                <a16:creationId xmlns:a16="http://schemas.microsoft.com/office/drawing/2014/main" id="{24D5776B-F62A-A249-B580-5905507AF5D2}"/>
              </a:ext>
            </a:extLst>
          </p:cNvPr>
          <p:cNvSpPr>
            <a:spLocks noGrp="1" noChangeArrowheads="1"/>
          </p:cNvSpPr>
          <p:nvPr>
            <p:ph type="ctrTitle"/>
          </p:nvPr>
        </p:nvSpPr>
        <p:spPr>
          <a:xfrm>
            <a:off x="914400" y="685800"/>
            <a:ext cx="6324600" cy="1143000"/>
          </a:xfrm>
        </p:spPr>
        <p:txBody>
          <a:bodyPr/>
          <a:lstStyle>
            <a:lvl1pPr>
              <a:defRPr/>
            </a:lvl1pPr>
          </a:lstStyle>
          <a:p>
            <a:pPr lvl="0"/>
            <a:r>
              <a:rPr lang="en-US" altLang="en-US" noProof="0"/>
              <a:t>Click to edit Master title style</a:t>
            </a:r>
          </a:p>
        </p:txBody>
      </p:sp>
      <p:sp>
        <p:nvSpPr>
          <p:cNvPr id="4099" name="Rectangle 1027">
            <a:extLst>
              <a:ext uri="{FF2B5EF4-FFF2-40B4-BE49-F238E27FC236}">
                <a16:creationId xmlns:a16="http://schemas.microsoft.com/office/drawing/2014/main" id="{74DED51A-B03D-B54D-BCA0-7B72E298AF0E}"/>
              </a:ext>
            </a:extLst>
          </p:cNvPr>
          <p:cNvSpPr>
            <a:spLocks noGrp="1" noChangeArrowheads="1"/>
          </p:cNvSpPr>
          <p:nvPr>
            <p:ph type="subTitle" idx="1"/>
          </p:nvPr>
        </p:nvSpPr>
        <p:spPr>
          <a:xfrm>
            <a:off x="2133600" y="3886200"/>
            <a:ext cx="6400800" cy="1771650"/>
          </a:xfrm>
        </p:spPr>
        <p:txBody>
          <a:bodyPr/>
          <a:lstStyle>
            <a:lvl1pPr marL="0" indent="0">
              <a:buFont typeface="Monotype Sorts" pitchFamily="2" charset="2"/>
              <a:buNone/>
              <a:defRPr>
                <a:latin typeface="Arial Black" panose="020B0604020202020204" pitchFamily="34" charset="0"/>
              </a:defRPr>
            </a:lvl1pPr>
          </a:lstStyle>
          <a:p>
            <a:pPr lvl="0"/>
            <a:r>
              <a:rPr lang="en-US" altLang="en-US" noProof="0"/>
              <a:t>Click to edit Master subtitle style</a:t>
            </a:r>
          </a:p>
        </p:txBody>
      </p:sp>
      <p:sp>
        <p:nvSpPr>
          <p:cNvPr id="4100" name="Rectangle 1028">
            <a:extLst>
              <a:ext uri="{FF2B5EF4-FFF2-40B4-BE49-F238E27FC236}">
                <a16:creationId xmlns:a16="http://schemas.microsoft.com/office/drawing/2014/main" id="{D8EE53E0-9C30-8947-B6D2-E52437A88D82}"/>
              </a:ext>
            </a:extLst>
          </p:cNvPr>
          <p:cNvSpPr>
            <a:spLocks noGrp="1" noChangeArrowheads="1"/>
          </p:cNvSpPr>
          <p:nvPr>
            <p:ph type="dt" sz="half" idx="2"/>
          </p:nvPr>
        </p:nvSpPr>
        <p:spPr>
          <a:xfrm>
            <a:off x="711200" y="6229350"/>
            <a:ext cx="1930400" cy="514350"/>
          </a:xfrm>
        </p:spPr>
        <p:txBody>
          <a:bodyPr/>
          <a:lstStyle>
            <a:lvl1pPr>
              <a:defRPr>
                <a:solidFill>
                  <a:srgbClr val="5E574E"/>
                </a:solidFill>
              </a:defRPr>
            </a:lvl1pPr>
          </a:lstStyle>
          <a:p>
            <a:endParaRPr lang="en-US" altLang="en-US"/>
          </a:p>
        </p:txBody>
      </p:sp>
      <p:sp>
        <p:nvSpPr>
          <p:cNvPr id="4101" name="Rectangle 1029">
            <a:extLst>
              <a:ext uri="{FF2B5EF4-FFF2-40B4-BE49-F238E27FC236}">
                <a16:creationId xmlns:a16="http://schemas.microsoft.com/office/drawing/2014/main" id="{1C8ED253-ABC6-E44C-919C-8C721B18010C}"/>
              </a:ext>
            </a:extLst>
          </p:cNvPr>
          <p:cNvSpPr>
            <a:spLocks noGrp="1" noChangeArrowheads="1"/>
          </p:cNvSpPr>
          <p:nvPr>
            <p:ph type="ftr" sz="quarter" idx="3"/>
          </p:nvPr>
        </p:nvSpPr>
        <p:spPr>
          <a:xfrm>
            <a:off x="3149600" y="6229350"/>
            <a:ext cx="2844800" cy="514350"/>
          </a:xfrm>
        </p:spPr>
        <p:txBody>
          <a:bodyPr/>
          <a:lstStyle>
            <a:lvl1pPr>
              <a:defRPr>
                <a:solidFill>
                  <a:srgbClr val="5E574E"/>
                </a:solidFill>
              </a:defRPr>
            </a:lvl1pPr>
          </a:lstStyle>
          <a:p>
            <a:r>
              <a:rPr lang="en-US" altLang="en-US"/>
              <a:t>Optimist International</a:t>
            </a:r>
          </a:p>
        </p:txBody>
      </p:sp>
      <p:sp>
        <p:nvSpPr>
          <p:cNvPr id="4102" name="Rectangle 1030">
            <a:extLst>
              <a:ext uri="{FF2B5EF4-FFF2-40B4-BE49-F238E27FC236}">
                <a16:creationId xmlns:a16="http://schemas.microsoft.com/office/drawing/2014/main" id="{65281AE5-5BBB-3841-9FF1-05CF4E92E39D}"/>
              </a:ext>
            </a:extLst>
          </p:cNvPr>
          <p:cNvSpPr>
            <a:spLocks noGrp="1" noChangeArrowheads="1"/>
          </p:cNvSpPr>
          <p:nvPr>
            <p:ph type="sldNum" sz="quarter" idx="4"/>
          </p:nvPr>
        </p:nvSpPr>
        <p:spPr>
          <a:xfrm>
            <a:off x="6604000" y="6229350"/>
            <a:ext cx="1828800" cy="514350"/>
          </a:xfrm>
        </p:spPr>
        <p:txBody>
          <a:bodyPr/>
          <a:lstStyle>
            <a:lvl1pPr>
              <a:defRPr>
                <a:solidFill>
                  <a:srgbClr val="5E574E"/>
                </a:solidFill>
              </a:defRPr>
            </a:lvl1pPr>
          </a:lstStyle>
          <a:p>
            <a:fld id="{C48BFE15-68F9-164C-83A9-9FCDEC80FDDA}" type="slidenum">
              <a:rPr lang="en-US" altLang="en-US"/>
              <a:pPr/>
              <a:t>‹#›</a:t>
            </a:fld>
            <a:endParaRPr lang="en-US" altLang="en-US"/>
          </a:p>
        </p:txBody>
      </p:sp>
      <p:pic>
        <p:nvPicPr>
          <p:cNvPr id="4103" name="Picture 1031">
            <a:extLst>
              <a:ext uri="{FF2B5EF4-FFF2-40B4-BE49-F238E27FC236}">
                <a16:creationId xmlns:a16="http://schemas.microsoft.com/office/drawing/2014/main" id="{4AF6E6D5-7656-6D43-87FE-C38D2B620503}"/>
              </a:ext>
            </a:extLst>
          </p:cNvPr>
          <p:cNvPicPr>
            <a:picLocks noChangeAspect="1" noChangeArrowheads="1"/>
          </p:cNvPicPr>
          <p:nvPr/>
        </p:nvPicPr>
        <p:blipFill>
          <a:blip r:embed="rId2">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914400" y="1828800"/>
            <a:ext cx="8229600" cy="38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5" name="Picture 1033">
            <a:extLst>
              <a:ext uri="{FF2B5EF4-FFF2-40B4-BE49-F238E27FC236}">
                <a16:creationId xmlns:a16="http://schemas.microsoft.com/office/drawing/2014/main" id="{120F8B53-7D55-1343-8D07-BAEEF69B02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1447800"/>
            <a:ext cx="1219200" cy="9953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FC2BF-69FA-1343-AF46-E83AFCF24A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8C295C-848E-0444-B814-8BEB80545F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A3ECF1-E114-084E-BC97-3627BF598FE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FC207F2-61A0-5442-A356-6CB0C28D0E89}"/>
              </a:ext>
            </a:extLst>
          </p:cNvPr>
          <p:cNvSpPr>
            <a:spLocks noGrp="1"/>
          </p:cNvSpPr>
          <p:nvPr>
            <p:ph type="ftr" sz="quarter" idx="11"/>
          </p:nvPr>
        </p:nvSpPr>
        <p:spPr/>
        <p:txBody>
          <a:bodyPr/>
          <a:lstStyle>
            <a:lvl1pPr>
              <a:defRPr/>
            </a:lvl1pPr>
          </a:lstStyle>
          <a:p>
            <a:r>
              <a:rPr lang="en-US" altLang="en-US"/>
              <a:t>Optimist International</a:t>
            </a:r>
          </a:p>
        </p:txBody>
      </p:sp>
      <p:sp>
        <p:nvSpPr>
          <p:cNvPr id="6" name="Slide Number Placeholder 5">
            <a:extLst>
              <a:ext uri="{FF2B5EF4-FFF2-40B4-BE49-F238E27FC236}">
                <a16:creationId xmlns:a16="http://schemas.microsoft.com/office/drawing/2014/main" id="{2480A2A6-E067-8949-A1C3-83D73154E927}"/>
              </a:ext>
            </a:extLst>
          </p:cNvPr>
          <p:cNvSpPr>
            <a:spLocks noGrp="1"/>
          </p:cNvSpPr>
          <p:nvPr>
            <p:ph type="sldNum" sz="quarter" idx="12"/>
          </p:nvPr>
        </p:nvSpPr>
        <p:spPr/>
        <p:txBody>
          <a:bodyPr/>
          <a:lstStyle>
            <a:lvl1pPr>
              <a:defRPr/>
            </a:lvl1pPr>
          </a:lstStyle>
          <a:p>
            <a:fld id="{75DE08F6-B761-D645-A6CB-D5C1260318CD}" type="slidenum">
              <a:rPr lang="en-US" altLang="en-US"/>
              <a:pPr/>
              <a:t>‹#›</a:t>
            </a:fld>
            <a:endParaRPr lang="en-US" altLang="en-US"/>
          </a:p>
        </p:txBody>
      </p:sp>
    </p:spTree>
    <p:extLst>
      <p:ext uri="{BB962C8B-B14F-4D97-AF65-F5344CB8AC3E}">
        <p14:creationId xmlns:p14="http://schemas.microsoft.com/office/powerpoint/2010/main" val="339974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A68C8E-3BC6-7D4D-9313-07C15C7AA274}"/>
              </a:ext>
            </a:extLst>
          </p:cNvPr>
          <p:cNvSpPr>
            <a:spLocks noGrp="1"/>
          </p:cNvSpPr>
          <p:nvPr>
            <p:ph type="title" orient="vert"/>
          </p:nvPr>
        </p:nvSpPr>
        <p:spPr>
          <a:xfrm>
            <a:off x="6578600" y="228600"/>
            <a:ext cx="2057400" cy="58293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2B8D353-C1CB-C74C-A3C6-F0AE67CEF3CD}"/>
              </a:ext>
            </a:extLst>
          </p:cNvPr>
          <p:cNvSpPr>
            <a:spLocks noGrp="1"/>
          </p:cNvSpPr>
          <p:nvPr>
            <p:ph type="body" orient="vert" idx="1"/>
          </p:nvPr>
        </p:nvSpPr>
        <p:spPr>
          <a:xfrm>
            <a:off x="406400" y="228600"/>
            <a:ext cx="6019800" cy="582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F20FC-EADB-BB40-BA10-47EB8A8D6BC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710DB80-1BF6-304D-BC4F-AB318CD70BBD}"/>
              </a:ext>
            </a:extLst>
          </p:cNvPr>
          <p:cNvSpPr>
            <a:spLocks noGrp="1"/>
          </p:cNvSpPr>
          <p:nvPr>
            <p:ph type="ftr" sz="quarter" idx="11"/>
          </p:nvPr>
        </p:nvSpPr>
        <p:spPr/>
        <p:txBody>
          <a:bodyPr/>
          <a:lstStyle>
            <a:lvl1pPr>
              <a:defRPr/>
            </a:lvl1pPr>
          </a:lstStyle>
          <a:p>
            <a:r>
              <a:rPr lang="en-US" altLang="en-US"/>
              <a:t>Optimist International</a:t>
            </a:r>
          </a:p>
        </p:txBody>
      </p:sp>
      <p:sp>
        <p:nvSpPr>
          <p:cNvPr id="6" name="Slide Number Placeholder 5">
            <a:extLst>
              <a:ext uri="{FF2B5EF4-FFF2-40B4-BE49-F238E27FC236}">
                <a16:creationId xmlns:a16="http://schemas.microsoft.com/office/drawing/2014/main" id="{6D8DA9F4-C0A9-5847-A399-77D1CC42D375}"/>
              </a:ext>
            </a:extLst>
          </p:cNvPr>
          <p:cNvSpPr>
            <a:spLocks noGrp="1"/>
          </p:cNvSpPr>
          <p:nvPr>
            <p:ph type="sldNum" sz="quarter" idx="12"/>
          </p:nvPr>
        </p:nvSpPr>
        <p:spPr/>
        <p:txBody>
          <a:bodyPr/>
          <a:lstStyle>
            <a:lvl1pPr>
              <a:defRPr/>
            </a:lvl1pPr>
          </a:lstStyle>
          <a:p>
            <a:fld id="{8B1CAC2C-C9DC-164A-815F-4D7EC015755F}" type="slidenum">
              <a:rPr lang="en-US" altLang="en-US"/>
              <a:pPr/>
              <a:t>‹#›</a:t>
            </a:fld>
            <a:endParaRPr lang="en-US" altLang="en-US"/>
          </a:p>
        </p:txBody>
      </p:sp>
    </p:spTree>
    <p:extLst>
      <p:ext uri="{BB962C8B-B14F-4D97-AF65-F5344CB8AC3E}">
        <p14:creationId xmlns:p14="http://schemas.microsoft.com/office/powerpoint/2010/main" val="1909558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0C5B2-9741-D44E-A739-AA1B2E57E351}"/>
              </a:ext>
            </a:extLst>
          </p:cNvPr>
          <p:cNvSpPr>
            <a:spLocks noGrp="1"/>
          </p:cNvSpPr>
          <p:nvPr>
            <p:ph type="title"/>
          </p:nvPr>
        </p:nvSpPr>
        <p:spPr>
          <a:xfrm>
            <a:off x="406400" y="228600"/>
            <a:ext cx="7213600" cy="1143000"/>
          </a:xfrm>
        </p:spPr>
        <p:txBody>
          <a:bodyPr/>
          <a:lstStyle/>
          <a:p>
            <a:r>
              <a:rPr lang="en-US"/>
              <a:t>Click to edit Master title style</a:t>
            </a:r>
          </a:p>
        </p:txBody>
      </p:sp>
      <p:sp>
        <p:nvSpPr>
          <p:cNvPr id="3" name="Online Image Placeholder 2">
            <a:extLst>
              <a:ext uri="{FF2B5EF4-FFF2-40B4-BE49-F238E27FC236}">
                <a16:creationId xmlns:a16="http://schemas.microsoft.com/office/drawing/2014/main" id="{0F28D2B9-09C8-3946-A582-65EAF9F0A8F7}"/>
              </a:ext>
            </a:extLst>
          </p:cNvPr>
          <p:cNvSpPr>
            <a:spLocks noGrp="1"/>
          </p:cNvSpPr>
          <p:nvPr>
            <p:ph type="clipArt" sz="half" idx="1"/>
          </p:nvPr>
        </p:nvSpPr>
        <p:spPr>
          <a:xfrm>
            <a:off x="457200" y="1885950"/>
            <a:ext cx="4013200" cy="4171950"/>
          </a:xfrm>
        </p:spPr>
        <p:txBody>
          <a:bodyPr/>
          <a:lstStyle/>
          <a:p>
            <a:endParaRPr lang="en-US"/>
          </a:p>
        </p:txBody>
      </p:sp>
      <p:sp>
        <p:nvSpPr>
          <p:cNvPr id="4" name="Text Placeholder 3">
            <a:extLst>
              <a:ext uri="{FF2B5EF4-FFF2-40B4-BE49-F238E27FC236}">
                <a16:creationId xmlns:a16="http://schemas.microsoft.com/office/drawing/2014/main" id="{F33C3620-7E4E-9D4C-BF05-8A1F675F74DE}"/>
              </a:ext>
            </a:extLst>
          </p:cNvPr>
          <p:cNvSpPr>
            <a:spLocks noGrp="1"/>
          </p:cNvSpPr>
          <p:nvPr>
            <p:ph type="body" sz="half" idx="2"/>
          </p:nvPr>
        </p:nvSpPr>
        <p:spPr>
          <a:xfrm>
            <a:off x="4622800" y="1885950"/>
            <a:ext cx="4013200" cy="4171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E76EA03-F0AE-EE48-8159-F73987500AFE}"/>
              </a:ext>
            </a:extLst>
          </p:cNvPr>
          <p:cNvSpPr>
            <a:spLocks noGrp="1"/>
          </p:cNvSpPr>
          <p:nvPr>
            <p:ph type="dt" sz="half" idx="10"/>
          </p:nvPr>
        </p:nvSpPr>
        <p:spPr>
          <a:xfrm>
            <a:off x="431800" y="622935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58CA432-622F-3D4B-A0C1-2340FE4D8112}"/>
              </a:ext>
            </a:extLst>
          </p:cNvPr>
          <p:cNvSpPr>
            <a:spLocks noGrp="1"/>
          </p:cNvSpPr>
          <p:nvPr>
            <p:ph type="ftr" sz="quarter" idx="11"/>
          </p:nvPr>
        </p:nvSpPr>
        <p:spPr>
          <a:xfrm>
            <a:off x="3124200" y="6229350"/>
            <a:ext cx="2895600" cy="457200"/>
          </a:xfrm>
        </p:spPr>
        <p:txBody>
          <a:bodyPr/>
          <a:lstStyle>
            <a:lvl1pPr>
              <a:defRPr/>
            </a:lvl1pPr>
          </a:lstStyle>
          <a:p>
            <a:r>
              <a:rPr lang="en-US" altLang="en-US"/>
              <a:t>Optimist International</a:t>
            </a:r>
          </a:p>
        </p:txBody>
      </p:sp>
      <p:sp>
        <p:nvSpPr>
          <p:cNvPr id="7" name="Slide Number Placeholder 6">
            <a:extLst>
              <a:ext uri="{FF2B5EF4-FFF2-40B4-BE49-F238E27FC236}">
                <a16:creationId xmlns:a16="http://schemas.microsoft.com/office/drawing/2014/main" id="{ABEDF927-66BD-074A-BA0F-EDB4B0C2BE78}"/>
              </a:ext>
            </a:extLst>
          </p:cNvPr>
          <p:cNvSpPr>
            <a:spLocks noGrp="1"/>
          </p:cNvSpPr>
          <p:nvPr>
            <p:ph type="sldNum" sz="quarter" idx="12"/>
          </p:nvPr>
        </p:nvSpPr>
        <p:spPr>
          <a:xfrm>
            <a:off x="6731000" y="6229350"/>
            <a:ext cx="1905000" cy="457200"/>
          </a:xfrm>
        </p:spPr>
        <p:txBody>
          <a:bodyPr/>
          <a:lstStyle>
            <a:lvl1pPr>
              <a:defRPr/>
            </a:lvl1pPr>
          </a:lstStyle>
          <a:p>
            <a:fld id="{61D1C8DF-DB05-4147-BAA8-AE7C90423936}" type="slidenum">
              <a:rPr lang="en-US" altLang="en-US"/>
              <a:pPr/>
              <a:t>‹#›</a:t>
            </a:fld>
            <a:endParaRPr lang="en-US" altLang="en-US"/>
          </a:p>
        </p:txBody>
      </p:sp>
    </p:spTree>
    <p:extLst>
      <p:ext uri="{BB962C8B-B14F-4D97-AF65-F5344CB8AC3E}">
        <p14:creationId xmlns:p14="http://schemas.microsoft.com/office/powerpoint/2010/main" val="1244346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CD4B9-E571-E84D-B466-8EDD31594382}"/>
              </a:ext>
            </a:extLst>
          </p:cNvPr>
          <p:cNvSpPr>
            <a:spLocks noGrp="1"/>
          </p:cNvSpPr>
          <p:nvPr>
            <p:ph type="title"/>
          </p:nvPr>
        </p:nvSpPr>
        <p:spPr>
          <a:xfrm>
            <a:off x="406400" y="228600"/>
            <a:ext cx="72136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1EA701-FF78-BC4F-9A58-844774860D2C}"/>
              </a:ext>
            </a:extLst>
          </p:cNvPr>
          <p:cNvSpPr>
            <a:spLocks noGrp="1"/>
          </p:cNvSpPr>
          <p:nvPr>
            <p:ph type="body" sz="half" idx="1"/>
          </p:nvPr>
        </p:nvSpPr>
        <p:spPr>
          <a:xfrm>
            <a:off x="457200" y="1885950"/>
            <a:ext cx="4013200" cy="4171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Online Image Placeholder 3">
            <a:extLst>
              <a:ext uri="{FF2B5EF4-FFF2-40B4-BE49-F238E27FC236}">
                <a16:creationId xmlns:a16="http://schemas.microsoft.com/office/drawing/2014/main" id="{A7F21BE6-AC17-A941-AE36-2502D438BFB0}"/>
              </a:ext>
            </a:extLst>
          </p:cNvPr>
          <p:cNvSpPr>
            <a:spLocks noGrp="1"/>
          </p:cNvSpPr>
          <p:nvPr>
            <p:ph type="clipArt" sz="half" idx="2"/>
          </p:nvPr>
        </p:nvSpPr>
        <p:spPr>
          <a:xfrm>
            <a:off x="4622800" y="1885950"/>
            <a:ext cx="4013200" cy="4171950"/>
          </a:xfrm>
        </p:spPr>
        <p:txBody>
          <a:bodyPr/>
          <a:lstStyle/>
          <a:p>
            <a:endParaRPr lang="en-US"/>
          </a:p>
        </p:txBody>
      </p:sp>
      <p:sp>
        <p:nvSpPr>
          <p:cNvPr id="5" name="Date Placeholder 4">
            <a:extLst>
              <a:ext uri="{FF2B5EF4-FFF2-40B4-BE49-F238E27FC236}">
                <a16:creationId xmlns:a16="http://schemas.microsoft.com/office/drawing/2014/main" id="{CB51DEF3-0985-DA47-B506-7227D4814C69}"/>
              </a:ext>
            </a:extLst>
          </p:cNvPr>
          <p:cNvSpPr>
            <a:spLocks noGrp="1"/>
          </p:cNvSpPr>
          <p:nvPr>
            <p:ph type="dt" sz="half" idx="10"/>
          </p:nvPr>
        </p:nvSpPr>
        <p:spPr>
          <a:xfrm>
            <a:off x="431800" y="622935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D63105B-9842-E540-BECB-79A66D6B24F5}"/>
              </a:ext>
            </a:extLst>
          </p:cNvPr>
          <p:cNvSpPr>
            <a:spLocks noGrp="1"/>
          </p:cNvSpPr>
          <p:nvPr>
            <p:ph type="ftr" sz="quarter" idx="11"/>
          </p:nvPr>
        </p:nvSpPr>
        <p:spPr>
          <a:xfrm>
            <a:off x="3124200" y="6229350"/>
            <a:ext cx="2895600" cy="457200"/>
          </a:xfrm>
        </p:spPr>
        <p:txBody>
          <a:bodyPr/>
          <a:lstStyle>
            <a:lvl1pPr>
              <a:defRPr/>
            </a:lvl1pPr>
          </a:lstStyle>
          <a:p>
            <a:r>
              <a:rPr lang="en-US" altLang="en-US"/>
              <a:t>Optimist International</a:t>
            </a:r>
          </a:p>
        </p:txBody>
      </p:sp>
      <p:sp>
        <p:nvSpPr>
          <p:cNvPr id="7" name="Slide Number Placeholder 6">
            <a:extLst>
              <a:ext uri="{FF2B5EF4-FFF2-40B4-BE49-F238E27FC236}">
                <a16:creationId xmlns:a16="http://schemas.microsoft.com/office/drawing/2014/main" id="{01618B3E-6B1B-414A-A69B-5012A89124DE}"/>
              </a:ext>
            </a:extLst>
          </p:cNvPr>
          <p:cNvSpPr>
            <a:spLocks noGrp="1"/>
          </p:cNvSpPr>
          <p:nvPr>
            <p:ph type="sldNum" sz="quarter" idx="12"/>
          </p:nvPr>
        </p:nvSpPr>
        <p:spPr>
          <a:xfrm>
            <a:off x="6731000" y="6229350"/>
            <a:ext cx="1905000" cy="457200"/>
          </a:xfrm>
        </p:spPr>
        <p:txBody>
          <a:bodyPr/>
          <a:lstStyle>
            <a:lvl1pPr>
              <a:defRPr/>
            </a:lvl1pPr>
          </a:lstStyle>
          <a:p>
            <a:fld id="{B6CD0266-E6FA-AE42-AF2C-89543185476A}" type="slidenum">
              <a:rPr lang="en-US" altLang="en-US"/>
              <a:pPr/>
              <a:t>‹#›</a:t>
            </a:fld>
            <a:endParaRPr lang="en-US" altLang="en-US"/>
          </a:p>
        </p:txBody>
      </p:sp>
    </p:spTree>
    <p:extLst>
      <p:ext uri="{BB962C8B-B14F-4D97-AF65-F5344CB8AC3E}">
        <p14:creationId xmlns:p14="http://schemas.microsoft.com/office/powerpoint/2010/main" val="3269521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1782C-639C-FE4C-91A3-10CEB664EB8A}"/>
              </a:ext>
            </a:extLst>
          </p:cNvPr>
          <p:cNvSpPr>
            <a:spLocks noGrp="1"/>
          </p:cNvSpPr>
          <p:nvPr>
            <p:ph type="title"/>
          </p:nvPr>
        </p:nvSpPr>
        <p:spPr>
          <a:xfrm>
            <a:off x="406400" y="228600"/>
            <a:ext cx="7213600" cy="1143000"/>
          </a:xfrm>
        </p:spPr>
        <p:txBody>
          <a:bodyPr/>
          <a:lstStyle/>
          <a:p>
            <a:r>
              <a:rPr lang="en-US"/>
              <a:t>Click to edit Master title style</a:t>
            </a:r>
          </a:p>
        </p:txBody>
      </p:sp>
      <p:sp>
        <p:nvSpPr>
          <p:cNvPr id="3" name="Table Placeholder 2">
            <a:extLst>
              <a:ext uri="{FF2B5EF4-FFF2-40B4-BE49-F238E27FC236}">
                <a16:creationId xmlns:a16="http://schemas.microsoft.com/office/drawing/2014/main" id="{ED1F2578-4C13-2E47-81B9-D1DEDF5490AC}"/>
              </a:ext>
            </a:extLst>
          </p:cNvPr>
          <p:cNvSpPr>
            <a:spLocks noGrp="1"/>
          </p:cNvSpPr>
          <p:nvPr>
            <p:ph type="tbl" idx="1"/>
          </p:nvPr>
        </p:nvSpPr>
        <p:spPr>
          <a:xfrm>
            <a:off x="457200" y="1885950"/>
            <a:ext cx="8178800" cy="4171950"/>
          </a:xfrm>
        </p:spPr>
        <p:txBody>
          <a:bodyPr/>
          <a:lstStyle/>
          <a:p>
            <a:endParaRPr lang="en-US"/>
          </a:p>
        </p:txBody>
      </p:sp>
      <p:sp>
        <p:nvSpPr>
          <p:cNvPr id="4" name="Date Placeholder 3">
            <a:extLst>
              <a:ext uri="{FF2B5EF4-FFF2-40B4-BE49-F238E27FC236}">
                <a16:creationId xmlns:a16="http://schemas.microsoft.com/office/drawing/2014/main" id="{04EF0AAC-C514-8A47-8EF0-9E85348B7573}"/>
              </a:ext>
            </a:extLst>
          </p:cNvPr>
          <p:cNvSpPr>
            <a:spLocks noGrp="1"/>
          </p:cNvSpPr>
          <p:nvPr>
            <p:ph type="dt" sz="half" idx="10"/>
          </p:nvPr>
        </p:nvSpPr>
        <p:spPr>
          <a:xfrm>
            <a:off x="431800" y="6229350"/>
            <a:ext cx="1905000" cy="457200"/>
          </a:xfrm>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754EAF2-CFBA-5346-BEB7-A650D2CE7885}"/>
              </a:ext>
            </a:extLst>
          </p:cNvPr>
          <p:cNvSpPr>
            <a:spLocks noGrp="1"/>
          </p:cNvSpPr>
          <p:nvPr>
            <p:ph type="ftr" sz="quarter" idx="11"/>
          </p:nvPr>
        </p:nvSpPr>
        <p:spPr>
          <a:xfrm>
            <a:off x="3124200" y="6229350"/>
            <a:ext cx="2895600" cy="457200"/>
          </a:xfrm>
        </p:spPr>
        <p:txBody>
          <a:bodyPr/>
          <a:lstStyle>
            <a:lvl1pPr>
              <a:defRPr/>
            </a:lvl1pPr>
          </a:lstStyle>
          <a:p>
            <a:r>
              <a:rPr lang="en-US" altLang="en-US"/>
              <a:t>Optimist International</a:t>
            </a:r>
          </a:p>
        </p:txBody>
      </p:sp>
      <p:sp>
        <p:nvSpPr>
          <p:cNvPr id="6" name="Slide Number Placeholder 5">
            <a:extLst>
              <a:ext uri="{FF2B5EF4-FFF2-40B4-BE49-F238E27FC236}">
                <a16:creationId xmlns:a16="http://schemas.microsoft.com/office/drawing/2014/main" id="{130C04F5-1A44-DC49-91C7-1E47A1629049}"/>
              </a:ext>
            </a:extLst>
          </p:cNvPr>
          <p:cNvSpPr>
            <a:spLocks noGrp="1"/>
          </p:cNvSpPr>
          <p:nvPr>
            <p:ph type="sldNum" sz="quarter" idx="12"/>
          </p:nvPr>
        </p:nvSpPr>
        <p:spPr>
          <a:xfrm>
            <a:off x="6731000" y="6229350"/>
            <a:ext cx="1905000" cy="457200"/>
          </a:xfrm>
        </p:spPr>
        <p:txBody>
          <a:bodyPr/>
          <a:lstStyle>
            <a:lvl1pPr>
              <a:defRPr/>
            </a:lvl1pPr>
          </a:lstStyle>
          <a:p>
            <a:fld id="{1CD64C0C-22A7-D146-B5D6-F7D179D55F04}" type="slidenum">
              <a:rPr lang="en-US" altLang="en-US"/>
              <a:pPr/>
              <a:t>‹#›</a:t>
            </a:fld>
            <a:endParaRPr lang="en-US" altLang="en-US"/>
          </a:p>
        </p:txBody>
      </p:sp>
    </p:spTree>
    <p:extLst>
      <p:ext uri="{BB962C8B-B14F-4D97-AF65-F5344CB8AC3E}">
        <p14:creationId xmlns:p14="http://schemas.microsoft.com/office/powerpoint/2010/main" val="482190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C56FC-ECCA-D54F-A863-8939ACFD08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6BC765-3C38-9B48-BA3D-D076794ACB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BC7D06-30BF-6F43-85C0-6C636390522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32C3EA6-5291-8349-8C94-593FFB85114A}"/>
              </a:ext>
            </a:extLst>
          </p:cNvPr>
          <p:cNvSpPr>
            <a:spLocks noGrp="1"/>
          </p:cNvSpPr>
          <p:nvPr>
            <p:ph type="ftr" sz="quarter" idx="11"/>
          </p:nvPr>
        </p:nvSpPr>
        <p:spPr/>
        <p:txBody>
          <a:bodyPr/>
          <a:lstStyle>
            <a:lvl1pPr>
              <a:defRPr/>
            </a:lvl1pPr>
          </a:lstStyle>
          <a:p>
            <a:r>
              <a:rPr lang="en-US" altLang="en-US"/>
              <a:t>Optimist International</a:t>
            </a:r>
          </a:p>
        </p:txBody>
      </p:sp>
      <p:sp>
        <p:nvSpPr>
          <p:cNvPr id="6" name="Slide Number Placeholder 5">
            <a:extLst>
              <a:ext uri="{FF2B5EF4-FFF2-40B4-BE49-F238E27FC236}">
                <a16:creationId xmlns:a16="http://schemas.microsoft.com/office/drawing/2014/main" id="{FB575D33-DE36-0C49-A840-E40F1A90E6A8}"/>
              </a:ext>
            </a:extLst>
          </p:cNvPr>
          <p:cNvSpPr>
            <a:spLocks noGrp="1"/>
          </p:cNvSpPr>
          <p:nvPr>
            <p:ph type="sldNum" sz="quarter" idx="12"/>
          </p:nvPr>
        </p:nvSpPr>
        <p:spPr/>
        <p:txBody>
          <a:bodyPr/>
          <a:lstStyle>
            <a:lvl1pPr>
              <a:defRPr/>
            </a:lvl1pPr>
          </a:lstStyle>
          <a:p>
            <a:fld id="{B989D28A-E427-9341-9B1E-22941B9F8E76}" type="slidenum">
              <a:rPr lang="en-US" altLang="en-US"/>
              <a:pPr/>
              <a:t>‹#›</a:t>
            </a:fld>
            <a:endParaRPr lang="en-US" altLang="en-US"/>
          </a:p>
        </p:txBody>
      </p:sp>
    </p:spTree>
    <p:extLst>
      <p:ext uri="{BB962C8B-B14F-4D97-AF65-F5344CB8AC3E}">
        <p14:creationId xmlns:p14="http://schemas.microsoft.com/office/powerpoint/2010/main" val="48864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D2D2B-77BE-6241-AB8C-A70A03E83722}"/>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CEC7B2B-38FF-6841-91A6-B31A420B430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EC091054-F883-E844-9B2C-4B348A71D70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E06A28D-FE88-9A4C-AF28-A650096CBD25}"/>
              </a:ext>
            </a:extLst>
          </p:cNvPr>
          <p:cNvSpPr>
            <a:spLocks noGrp="1"/>
          </p:cNvSpPr>
          <p:nvPr>
            <p:ph type="ftr" sz="quarter" idx="11"/>
          </p:nvPr>
        </p:nvSpPr>
        <p:spPr/>
        <p:txBody>
          <a:bodyPr/>
          <a:lstStyle>
            <a:lvl1pPr>
              <a:defRPr/>
            </a:lvl1pPr>
          </a:lstStyle>
          <a:p>
            <a:r>
              <a:rPr lang="en-US" altLang="en-US"/>
              <a:t>Optimist International</a:t>
            </a:r>
          </a:p>
        </p:txBody>
      </p:sp>
      <p:sp>
        <p:nvSpPr>
          <p:cNvPr id="6" name="Slide Number Placeholder 5">
            <a:extLst>
              <a:ext uri="{FF2B5EF4-FFF2-40B4-BE49-F238E27FC236}">
                <a16:creationId xmlns:a16="http://schemas.microsoft.com/office/drawing/2014/main" id="{0446B6F6-3766-7D4F-8280-6E12F8DCD067}"/>
              </a:ext>
            </a:extLst>
          </p:cNvPr>
          <p:cNvSpPr>
            <a:spLocks noGrp="1"/>
          </p:cNvSpPr>
          <p:nvPr>
            <p:ph type="sldNum" sz="quarter" idx="12"/>
          </p:nvPr>
        </p:nvSpPr>
        <p:spPr/>
        <p:txBody>
          <a:bodyPr/>
          <a:lstStyle>
            <a:lvl1pPr>
              <a:defRPr/>
            </a:lvl1pPr>
          </a:lstStyle>
          <a:p>
            <a:fld id="{68E17606-1D90-484F-AFCF-AE7AEF9532EB}" type="slidenum">
              <a:rPr lang="en-US" altLang="en-US"/>
              <a:pPr/>
              <a:t>‹#›</a:t>
            </a:fld>
            <a:endParaRPr lang="en-US" altLang="en-US"/>
          </a:p>
        </p:txBody>
      </p:sp>
    </p:spTree>
    <p:extLst>
      <p:ext uri="{BB962C8B-B14F-4D97-AF65-F5344CB8AC3E}">
        <p14:creationId xmlns:p14="http://schemas.microsoft.com/office/powerpoint/2010/main" val="3119562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82EC3-13B4-F74A-9111-B019A2019D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FC30D3-B9C3-754C-8271-82F94E64443B}"/>
              </a:ext>
            </a:extLst>
          </p:cNvPr>
          <p:cNvSpPr>
            <a:spLocks noGrp="1"/>
          </p:cNvSpPr>
          <p:nvPr>
            <p:ph sz="half" idx="1"/>
          </p:nvPr>
        </p:nvSpPr>
        <p:spPr>
          <a:xfrm>
            <a:off x="457200" y="1885950"/>
            <a:ext cx="4013200" cy="4171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223984-F464-5643-8AE8-EA6FBEFC4E5C}"/>
              </a:ext>
            </a:extLst>
          </p:cNvPr>
          <p:cNvSpPr>
            <a:spLocks noGrp="1"/>
          </p:cNvSpPr>
          <p:nvPr>
            <p:ph sz="half" idx="2"/>
          </p:nvPr>
        </p:nvSpPr>
        <p:spPr>
          <a:xfrm>
            <a:off x="4622800" y="1885950"/>
            <a:ext cx="4013200" cy="4171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77A7DF-AF05-7548-898F-209BCC7FEE7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66BFDFE-FBCA-2D43-99D1-F23561DB0A55}"/>
              </a:ext>
            </a:extLst>
          </p:cNvPr>
          <p:cNvSpPr>
            <a:spLocks noGrp="1"/>
          </p:cNvSpPr>
          <p:nvPr>
            <p:ph type="ftr" sz="quarter" idx="11"/>
          </p:nvPr>
        </p:nvSpPr>
        <p:spPr/>
        <p:txBody>
          <a:bodyPr/>
          <a:lstStyle>
            <a:lvl1pPr>
              <a:defRPr/>
            </a:lvl1pPr>
          </a:lstStyle>
          <a:p>
            <a:r>
              <a:rPr lang="en-US" altLang="en-US"/>
              <a:t>Optimist International</a:t>
            </a:r>
          </a:p>
        </p:txBody>
      </p:sp>
      <p:sp>
        <p:nvSpPr>
          <p:cNvPr id="7" name="Slide Number Placeholder 6">
            <a:extLst>
              <a:ext uri="{FF2B5EF4-FFF2-40B4-BE49-F238E27FC236}">
                <a16:creationId xmlns:a16="http://schemas.microsoft.com/office/drawing/2014/main" id="{3CA90F51-7F24-6845-A956-267933115FC9}"/>
              </a:ext>
            </a:extLst>
          </p:cNvPr>
          <p:cNvSpPr>
            <a:spLocks noGrp="1"/>
          </p:cNvSpPr>
          <p:nvPr>
            <p:ph type="sldNum" sz="quarter" idx="12"/>
          </p:nvPr>
        </p:nvSpPr>
        <p:spPr/>
        <p:txBody>
          <a:bodyPr/>
          <a:lstStyle>
            <a:lvl1pPr>
              <a:defRPr/>
            </a:lvl1pPr>
          </a:lstStyle>
          <a:p>
            <a:fld id="{23447CD5-4C27-714B-AF89-4DF50CBBE057}" type="slidenum">
              <a:rPr lang="en-US" altLang="en-US"/>
              <a:pPr/>
              <a:t>‹#›</a:t>
            </a:fld>
            <a:endParaRPr lang="en-US" altLang="en-US"/>
          </a:p>
        </p:txBody>
      </p:sp>
    </p:spTree>
    <p:extLst>
      <p:ext uri="{BB962C8B-B14F-4D97-AF65-F5344CB8AC3E}">
        <p14:creationId xmlns:p14="http://schemas.microsoft.com/office/powerpoint/2010/main" val="3204181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B10F3-18FC-3542-BC1E-6549C4D01585}"/>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156E37-9E3B-2647-B69F-B51F8A302DB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C9C3B7-D50A-9941-8090-54068AF6013E}"/>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42A6F1-29D3-3443-B535-8AADC844E76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BB34F0-D34E-B540-868A-F67B9A0C3CC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D6C972C-22AA-574C-9A9D-A2AD4723513A}"/>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661192B2-707C-BE47-A590-F2819BB76797}"/>
              </a:ext>
            </a:extLst>
          </p:cNvPr>
          <p:cNvSpPr>
            <a:spLocks noGrp="1"/>
          </p:cNvSpPr>
          <p:nvPr>
            <p:ph type="ftr" sz="quarter" idx="11"/>
          </p:nvPr>
        </p:nvSpPr>
        <p:spPr/>
        <p:txBody>
          <a:bodyPr/>
          <a:lstStyle>
            <a:lvl1pPr>
              <a:defRPr/>
            </a:lvl1pPr>
          </a:lstStyle>
          <a:p>
            <a:r>
              <a:rPr lang="en-US" altLang="en-US"/>
              <a:t>Optimist International</a:t>
            </a:r>
          </a:p>
        </p:txBody>
      </p:sp>
      <p:sp>
        <p:nvSpPr>
          <p:cNvPr id="9" name="Slide Number Placeholder 8">
            <a:extLst>
              <a:ext uri="{FF2B5EF4-FFF2-40B4-BE49-F238E27FC236}">
                <a16:creationId xmlns:a16="http://schemas.microsoft.com/office/drawing/2014/main" id="{ADC2B2A6-1482-BB44-B4C6-307A89A5FA79}"/>
              </a:ext>
            </a:extLst>
          </p:cNvPr>
          <p:cNvSpPr>
            <a:spLocks noGrp="1"/>
          </p:cNvSpPr>
          <p:nvPr>
            <p:ph type="sldNum" sz="quarter" idx="12"/>
          </p:nvPr>
        </p:nvSpPr>
        <p:spPr/>
        <p:txBody>
          <a:bodyPr/>
          <a:lstStyle>
            <a:lvl1pPr>
              <a:defRPr/>
            </a:lvl1pPr>
          </a:lstStyle>
          <a:p>
            <a:fld id="{EF1A86AA-4253-7747-9463-AF5497E97447}" type="slidenum">
              <a:rPr lang="en-US" altLang="en-US"/>
              <a:pPr/>
              <a:t>‹#›</a:t>
            </a:fld>
            <a:endParaRPr lang="en-US" altLang="en-US"/>
          </a:p>
        </p:txBody>
      </p:sp>
    </p:spTree>
    <p:extLst>
      <p:ext uri="{BB962C8B-B14F-4D97-AF65-F5344CB8AC3E}">
        <p14:creationId xmlns:p14="http://schemas.microsoft.com/office/powerpoint/2010/main" val="2468747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98395-6AAE-CD4F-B04E-0F088121D8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24A484D-18FD-E748-AC35-1FE8A93B75F4}"/>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EB96E7CA-D6AD-7841-9457-E92A319BF511}"/>
              </a:ext>
            </a:extLst>
          </p:cNvPr>
          <p:cNvSpPr>
            <a:spLocks noGrp="1"/>
          </p:cNvSpPr>
          <p:nvPr>
            <p:ph type="ftr" sz="quarter" idx="11"/>
          </p:nvPr>
        </p:nvSpPr>
        <p:spPr/>
        <p:txBody>
          <a:bodyPr/>
          <a:lstStyle>
            <a:lvl1pPr>
              <a:defRPr/>
            </a:lvl1pPr>
          </a:lstStyle>
          <a:p>
            <a:r>
              <a:rPr lang="en-US" altLang="en-US"/>
              <a:t>Optimist International</a:t>
            </a:r>
          </a:p>
        </p:txBody>
      </p:sp>
      <p:sp>
        <p:nvSpPr>
          <p:cNvPr id="5" name="Slide Number Placeholder 4">
            <a:extLst>
              <a:ext uri="{FF2B5EF4-FFF2-40B4-BE49-F238E27FC236}">
                <a16:creationId xmlns:a16="http://schemas.microsoft.com/office/drawing/2014/main" id="{CEC7F64F-BBB3-8F46-B5C3-2F9A8A5FC442}"/>
              </a:ext>
            </a:extLst>
          </p:cNvPr>
          <p:cNvSpPr>
            <a:spLocks noGrp="1"/>
          </p:cNvSpPr>
          <p:nvPr>
            <p:ph type="sldNum" sz="quarter" idx="12"/>
          </p:nvPr>
        </p:nvSpPr>
        <p:spPr/>
        <p:txBody>
          <a:bodyPr/>
          <a:lstStyle>
            <a:lvl1pPr>
              <a:defRPr/>
            </a:lvl1pPr>
          </a:lstStyle>
          <a:p>
            <a:fld id="{66DDA0FE-6FE9-0542-A012-BB2B9F63378C}" type="slidenum">
              <a:rPr lang="en-US" altLang="en-US"/>
              <a:pPr/>
              <a:t>‹#›</a:t>
            </a:fld>
            <a:endParaRPr lang="en-US" altLang="en-US"/>
          </a:p>
        </p:txBody>
      </p:sp>
    </p:spTree>
    <p:extLst>
      <p:ext uri="{BB962C8B-B14F-4D97-AF65-F5344CB8AC3E}">
        <p14:creationId xmlns:p14="http://schemas.microsoft.com/office/powerpoint/2010/main" val="210289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3FCC4A-3731-B74B-8F01-62150842D69D}"/>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5DC4D966-9154-EF43-AE47-EBBFEBBE5375}"/>
              </a:ext>
            </a:extLst>
          </p:cNvPr>
          <p:cNvSpPr>
            <a:spLocks noGrp="1"/>
          </p:cNvSpPr>
          <p:nvPr>
            <p:ph type="ftr" sz="quarter" idx="11"/>
          </p:nvPr>
        </p:nvSpPr>
        <p:spPr/>
        <p:txBody>
          <a:bodyPr/>
          <a:lstStyle>
            <a:lvl1pPr>
              <a:defRPr/>
            </a:lvl1pPr>
          </a:lstStyle>
          <a:p>
            <a:r>
              <a:rPr lang="en-US" altLang="en-US"/>
              <a:t>Optimist International</a:t>
            </a:r>
          </a:p>
        </p:txBody>
      </p:sp>
      <p:sp>
        <p:nvSpPr>
          <p:cNvPr id="4" name="Slide Number Placeholder 3">
            <a:extLst>
              <a:ext uri="{FF2B5EF4-FFF2-40B4-BE49-F238E27FC236}">
                <a16:creationId xmlns:a16="http://schemas.microsoft.com/office/drawing/2014/main" id="{75DC0571-23AC-8141-99CA-7458BEF6BCB9}"/>
              </a:ext>
            </a:extLst>
          </p:cNvPr>
          <p:cNvSpPr>
            <a:spLocks noGrp="1"/>
          </p:cNvSpPr>
          <p:nvPr>
            <p:ph type="sldNum" sz="quarter" idx="12"/>
          </p:nvPr>
        </p:nvSpPr>
        <p:spPr/>
        <p:txBody>
          <a:bodyPr/>
          <a:lstStyle>
            <a:lvl1pPr>
              <a:defRPr/>
            </a:lvl1pPr>
          </a:lstStyle>
          <a:p>
            <a:fld id="{3F2DED4B-3579-0A47-9BEC-DA2B54E10465}" type="slidenum">
              <a:rPr lang="en-US" altLang="en-US"/>
              <a:pPr/>
              <a:t>‹#›</a:t>
            </a:fld>
            <a:endParaRPr lang="en-US" altLang="en-US"/>
          </a:p>
        </p:txBody>
      </p:sp>
    </p:spTree>
    <p:extLst>
      <p:ext uri="{BB962C8B-B14F-4D97-AF65-F5344CB8AC3E}">
        <p14:creationId xmlns:p14="http://schemas.microsoft.com/office/powerpoint/2010/main" val="2599491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44294-587F-9448-BC25-E4137C72C870}"/>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DAD3CA-F35B-3F46-91C7-FDDB20A4518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BC82B9-E0F9-4B41-B409-A182DCDF95C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4FA10D-8A41-934D-9540-6E3A48D981C7}"/>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2C9DD9A-EF12-F340-B736-BC459CB8D108}"/>
              </a:ext>
            </a:extLst>
          </p:cNvPr>
          <p:cNvSpPr>
            <a:spLocks noGrp="1"/>
          </p:cNvSpPr>
          <p:nvPr>
            <p:ph type="ftr" sz="quarter" idx="11"/>
          </p:nvPr>
        </p:nvSpPr>
        <p:spPr/>
        <p:txBody>
          <a:bodyPr/>
          <a:lstStyle>
            <a:lvl1pPr>
              <a:defRPr/>
            </a:lvl1pPr>
          </a:lstStyle>
          <a:p>
            <a:r>
              <a:rPr lang="en-US" altLang="en-US"/>
              <a:t>Optimist International</a:t>
            </a:r>
          </a:p>
        </p:txBody>
      </p:sp>
      <p:sp>
        <p:nvSpPr>
          <p:cNvPr id="7" name="Slide Number Placeholder 6">
            <a:extLst>
              <a:ext uri="{FF2B5EF4-FFF2-40B4-BE49-F238E27FC236}">
                <a16:creationId xmlns:a16="http://schemas.microsoft.com/office/drawing/2014/main" id="{8C696C2C-83CA-DD4A-A5B3-7116FB9295AF}"/>
              </a:ext>
            </a:extLst>
          </p:cNvPr>
          <p:cNvSpPr>
            <a:spLocks noGrp="1"/>
          </p:cNvSpPr>
          <p:nvPr>
            <p:ph type="sldNum" sz="quarter" idx="12"/>
          </p:nvPr>
        </p:nvSpPr>
        <p:spPr/>
        <p:txBody>
          <a:bodyPr/>
          <a:lstStyle>
            <a:lvl1pPr>
              <a:defRPr/>
            </a:lvl1pPr>
          </a:lstStyle>
          <a:p>
            <a:fld id="{146B9160-6E17-FB45-8582-0502F33F65DF}" type="slidenum">
              <a:rPr lang="en-US" altLang="en-US"/>
              <a:pPr/>
              <a:t>‹#›</a:t>
            </a:fld>
            <a:endParaRPr lang="en-US" altLang="en-US"/>
          </a:p>
        </p:txBody>
      </p:sp>
    </p:spTree>
    <p:extLst>
      <p:ext uri="{BB962C8B-B14F-4D97-AF65-F5344CB8AC3E}">
        <p14:creationId xmlns:p14="http://schemas.microsoft.com/office/powerpoint/2010/main" val="1446384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D6876-352A-EB41-A26F-0F65C8C96C4A}"/>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A4D9A9-CC03-CE4A-A273-8FDE5B56D1C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799C27-7857-D848-AD61-F5690900721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1F3F69-AC52-2441-8AD8-21252F6D9AB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7CC449F-4A20-834A-B887-2105276FACA4}"/>
              </a:ext>
            </a:extLst>
          </p:cNvPr>
          <p:cNvSpPr>
            <a:spLocks noGrp="1"/>
          </p:cNvSpPr>
          <p:nvPr>
            <p:ph type="ftr" sz="quarter" idx="11"/>
          </p:nvPr>
        </p:nvSpPr>
        <p:spPr/>
        <p:txBody>
          <a:bodyPr/>
          <a:lstStyle>
            <a:lvl1pPr>
              <a:defRPr/>
            </a:lvl1pPr>
          </a:lstStyle>
          <a:p>
            <a:r>
              <a:rPr lang="en-US" altLang="en-US"/>
              <a:t>Optimist International</a:t>
            </a:r>
          </a:p>
        </p:txBody>
      </p:sp>
      <p:sp>
        <p:nvSpPr>
          <p:cNvPr id="7" name="Slide Number Placeholder 6">
            <a:extLst>
              <a:ext uri="{FF2B5EF4-FFF2-40B4-BE49-F238E27FC236}">
                <a16:creationId xmlns:a16="http://schemas.microsoft.com/office/drawing/2014/main" id="{D82626C4-3E11-454D-BC79-A00D0FCA1443}"/>
              </a:ext>
            </a:extLst>
          </p:cNvPr>
          <p:cNvSpPr>
            <a:spLocks noGrp="1"/>
          </p:cNvSpPr>
          <p:nvPr>
            <p:ph type="sldNum" sz="quarter" idx="12"/>
          </p:nvPr>
        </p:nvSpPr>
        <p:spPr/>
        <p:txBody>
          <a:bodyPr/>
          <a:lstStyle>
            <a:lvl1pPr>
              <a:defRPr/>
            </a:lvl1pPr>
          </a:lstStyle>
          <a:p>
            <a:fld id="{64435B24-280F-CC42-A2F8-395B31E07BE9}" type="slidenum">
              <a:rPr lang="en-US" altLang="en-US"/>
              <a:pPr/>
              <a:t>‹#›</a:t>
            </a:fld>
            <a:endParaRPr lang="en-US" altLang="en-US"/>
          </a:p>
        </p:txBody>
      </p:sp>
    </p:spTree>
    <p:extLst>
      <p:ext uri="{BB962C8B-B14F-4D97-AF65-F5344CB8AC3E}">
        <p14:creationId xmlns:p14="http://schemas.microsoft.com/office/powerpoint/2010/main" val="3994474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A9C2A07-43B4-E44B-A1D5-78A9B85F336E}"/>
              </a:ext>
            </a:extLst>
          </p:cNvPr>
          <p:cNvSpPr>
            <a:spLocks noGrp="1" noChangeArrowheads="1"/>
          </p:cNvSpPr>
          <p:nvPr>
            <p:ph type="title"/>
          </p:nvPr>
        </p:nvSpPr>
        <p:spPr bwMode="auto">
          <a:xfrm>
            <a:off x="406400" y="228600"/>
            <a:ext cx="72136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3075" name="Rectangle 3">
            <a:extLst>
              <a:ext uri="{FF2B5EF4-FFF2-40B4-BE49-F238E27FC236}">
                <a16:creationId xmlns:a16="http://schemas.microsoft.com/office/drawing/2014/main" id="{95C0830F-23EC-8B45-B303-D32471C012C7}"/>
              </a:ext>
            </a:extLst>
          </p:cNvPr>
          <p:cNvSpPr>
            <a:spLocks noGrp="1" noChangeArrowheads="1"/>
          </p:cNvSpPr>
          <p:nvPr>
            <p:ph type="body" idx="1"/>
          </p:nvPr>
        </p:nvSpPr>
        <p:spPr bwMode="auto">
          <a:xfrm>
            <a:off x="457200" y="1885950"/>
            <a:ext cx="8178800"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6" name="Rectangle 4">
            <a:extLst>
              <a:ext uri="{FF2B5EF4-FFF2-40B4-BE49-F238E27FC236}">
                <a16:creationId xmlns:a16="http://schemas.microsoft.com/office/drawing/2014/main" id="{C8C15CE2-60DC-F34B-84EB-30E2FA9034AC}"/>
              </a:ext>
            </a:extLst>
          </p:cNvPr>
          <p:cNvSpPr>
            <a:spLocks noGrp="1" noChangeArrowheads="1"/>
          </p:cNvSpPr>
          <p:nvPr>
            <p:ph type="dt" sz="half" idx="2"/>
          </p:nvPr>
        </p:nvSpPr>
        <p:spPr bwMode="auto">
          <a:xfrm>
            <a:off x="431800" y="622935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spcBef>
                <a:spcPct val="50000"/>
              </a:spcBef>
              <a:defRPr sz="1400">
                <a:solidFill>
                  <a:schemeClr val="bg2"/>
                </a:solidFill>
                <a:latin typeface="Arial" panose="020B0604020202020204" pitchFamily="34" charset="0"/>
              </a:defRPr>
            </a:lvl1pPr>
          </a:lstStyle>
          <a:p>
            <a:endParaRPr lang="en-US" altLang="en-US"/>
          </a:p>
        </p:txBody>
      </p:sp>
      <p:sp>
        <p:nvSpPr>
          <p:cNvPr id="3077" name="Rectangle 5">
            <a:extLst>
              <a:ext uri="{FF2B5EF4-FFF2-40B4-BE49-F238E27FC236}">
                <a16:creationId xmlns:a16="http://schemas.microsoft.com/office/drawing/2014/main" id="{314209A1-0BAF-9C4B-9E73-434138CCCF9D}"/>
              </a:ext>
            </a:extLst>
          </p:cNvPr>
          <p:cNvSpPr>
            <a:spLocks noGrp="1" noChangeArrowheads="1"/>
          </p:cNvSpPr>
          <p:nvPr>
            <p:ph type="ftr" sz="quarter" idx="3"/>
          </p:nvPr>
        </p:nvSpPr>
        <p:spPr bwMode="auto">
          <a:xfrm>
            <a:off x="3124200" y="622935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ctr">
              <a:spcBef>
                <a:spcPct val="50000"/>
              </a:spcBef>
              <a:defRPr sz="1400">
                <a:solidFill>
                  <a:schemeClr val="bg2"/>
                </a:solidFill>
                <a:latin typeface="Arial" panose="020B0604020202020204" pitchFamily="34" charset="0"/>
              </a:defRPr>
            </a:lvl1pPr>
          </a:lstStyle>
          <a:p>
            <a:r>
              <a:rPr lang="en-US" altLang="en-US"/>
              <a:t>Optimist International</a:t>
            </a:r>
          </a:p>
        </p:txBody>
      </p:sp>
      <p:sp>
        <p:nvSpPr>
          <p:cNvPr id="3078" name="Rectangle 6">
            <a:extLst>
              <a:ext uri="{FF2B5EF4-FFF2-40B4-BE49-F238E27FC236}">
                <a16:creationId xmlns:a16="http://schemas.microsoft.com/office/drawing/2014/main" id="{DA32E164-EB97-C845-AC2A-C5EA6472C57A}"/>
              </a:ext>
            </a:extLst>
          </p:cNvPr>
          <p:cNvSpPr>
            <a:spLocks noGrp="1" noChangeArrowheads="1"/>
          </p:cNvSpPr>
          <p:nvPr>
            <p:ph type="sldNum" sz="quarter" idx="4"/>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spcBef>
                <a:spcPct val="50000"/>
              </a:spcBef>
              <a:defRPr sz="1400">
                <a:solidFill>
                  <a:schemeClr val="bg2"/>
                </a:solidFill>
                <a:latin typeface="Arial" panose="020B0604020202020204" pitchFamily="34" charset="0"/>
              </a:defRPr>
            </a:lvl1pPr>
          </a:lstStyle>
          <a:p>
            <a:fld id="{9D5AC9DF-7B5D-8042-AF82-9005D4B75990}" type="slidenum">
              <a:rPr lang="en-US" altLang="en-US"/>
              <a:pPr/>
              <a:t>‹#›</a:t>
            </a:fld>
            <a:endParaRPr lang="en-US" altLang="en-US"/>
          </a:p>
        </p:txBody>
      </p:sp>
      <p:pic>
        <p:nvPicPr>
          <p:cNvPr id="3079" name="Picture 7">
            <a:extLst>
              <a:ext uri="{FF2B5EF4-FFF2-40B4-BE49-F238E27FC236}">
                <a16:creationId xmlns:a16="http://schemas.microsoft.com/office/drawing/2014/main" id="{5BD0A040-5C85-C841-857E-544BBA779038}"/>
              </a:ext>
            </a:extLst>
          </p:cNvPr>
          <p:cNvPicPr>
            <a:picLocks noChangeAspect="1" noChangeArrowheads="1"/>
          </p:cNvPicPr>
          <p:nvPr/>
        </p:nvPicPr>
        <p:blipFill>
          <a:blip r:embed="rId16">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914400" y="1314450"/>
            <a:ext cx="8229600" cy="38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0" name="Picture 8">
            <a:extLst>
              <a:ext uri="{FF2B5EF4-FFF2-40B4-BE49-F238E27FC236}">
                <a16:creationId xmlns:a16="http://schemas.microsoft.com/office/drawing/2014/main" id="{5A42EDC2-C5BF-CB4A-A0DB-8184FF76F4C2}"/>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696200" y="1066800"/>
            <a:ext cx="971550" cy="79375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hf hdr="0" dt="0"/>
  <p:txStyles>
    <p:titleStyle>
      <a:lvl1pPr algn="l" rtl="0" eaLnBrk="0" fontAlgn="base" hangingPunct="0">
        <a:spcBef>
          <a:spcPct val="0"/>
        </a:spcBef>
        <a:spcAft>
          <a:spcPct val="0"/>
        </a:spcAft>
        <a:defRPr kumimoji="1" sz="4000" kern="12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Arial Black" panose="020B0604020202020204" pitchFamily="34" charset="0"/>
        </a:defRPr>
      </a:lvl2pPr>
      <a:lvl3pPr algn="l" rtl="0" eaLnBrk="0" fontAlgn="base" hangingPunct="0">
        <a:spcBef>
          <a:spcPct val="0"/>
        </a:spcBef>
        <a:spcAft>
          <a:spcPct val="0"/>
        </a:spcAft>
        <a:defRPr kumimoji="1" sz="4000">
          <a:solidFill>
            <a:schemeClr val="tx2"/>
          </a:solidFill>
          <a:latin typeface="Arial Black" panose="020B0604020202020204" pitchFamily="34" charset="0"/>
        </a:defRPr>
      </a:lvl3pPr>
      <a:lvl4pPr algn="l" rtl="0" eaLnBrk="0" fontAlgn="base" hangingPunct="0">
        <a:spcBef>
          <a:spcPct val="0"/>
        </a:spcBef>
        <a:spcAft>
          <a:spcPct val="0"/>
        </a:spcAft>
        <a:defRPr kumimoji="1" sz="4000">
          <a:solidFill>
            <a:schemeClr val="tx2"/>
          </a:solidFill>
          <a:latin typeface="Arial Black" panose="020B0604020202020204" pitchFamily="34" charset="0"/>
        </a:defRPr>
      </a:lvl4pPr>
      <a:lvl5pPr algn="l" rtl="0" eaLnBrk="0" fontAlgn="base" hangingPunct="0">
        <a:spcBef>
          <a:spcPct val="0"/>
        </a:spcBef>
        <a:spcAft>
          <a:spcPct val="0"/>
        </a:spcAft>
        <a:defRPr kumimoji="1" sz="4000">
          <a:solidFill>
            <a:schemeClr val="tx2"/>
          </a:solidFill>
          <a:latin typeface="Arial Black" panose="020B0604020202020204" pitchFamily="34" charset="0"/>
        </a:defRPr>
      </a:lvl5pPr>
      <a:lvl6pPr marL="457200" algn="l" rtl="0" eaLnBrk="0" fontAlgn="base" hangingPunct="0">
        <a:spcBef>
          <a:spcPct val="0"/>
        </a:spcBef>
        <a:spcAft>
          <a:spcPct val="0"/>
        </a:spcAft>
        <a:defRPr kumimoji="1" sz="4000">
          <a:solidFill>
            <a:schemeClr val="tx2"/>
          </a:solidFill>
          <a:latin typeface="Arial Black" panose="020B0604020202020204" pitchFamily="34" charset="0"/>
        </a:defRPr>
      </a:lvl6pPr>
      <a:lvl7pPr marL="914400" algn="l" rtl="0" eaLnBrk="0" fontAlgn="base" hangingPunct="0">
        <a:spcBef>
          <a:spcPct val="0"/>
        </a:spcBef>
        <a:spcAft>
          <a:spcPct val="0"/>
        </a:spcAft>
        <a:defRPr kumimoji="1" sz="4000">
          <a:solidFill>
            <a:schemeClr val="tx2"/>
          </a:solidFill>
          <a:latin typeface="Arial Black" panose="020B0604020202020204" pitchFamily="34" charset="0"/>
        </a:defRPr>
      </a:lvl7pPr>
      <a:lvl8pPr marL="1371600" algn="l" rtl="0" eaLnBrk="0" fontAlgn="base" hangingPunct="0">
        <a:spcBef>
          <a:spcPct val="0"/>
        </a:spcBef>
        <a:spcAft>
          <a:spcPct val="0"/>
        </a:spcAft>
        <a:defRPr kumimoji="1" sz="4000">
          <a:solidFill>
            <a:schemeClr val="tx2"/>
          </a:solidFill>
          <a:latin typeface="Arial Black" panose="020B0604020202020204" pitchFamily="34" charset="0"/>
        </a:defRPr>
      </a:lvl8pPr>
      <a:lvl9pPr marL="1828800" algn="l" rtl="0" eaLnBrk="0" fontAlgn="base" hangingPunct="0">
        <a:spcBef>
          <a:spcPct val="0"/>
        </a:spcBef>
        <a:spcAft>
          <a:spcPct val="0"/>
        </a:spcAft>
        <a:defRPr kumimoji="1" sz="4000">
          <a:solidFill>
            <a:schemeClr val="tx2"/>
          </a:solidFill>
          <a:latin typeface="Arial Black" panose="020B0604020202020204" pitchFamily="34" charset="0"/>
        </a:defRPr>
      </a:lvl9pPr>
    </p:titleStyle>
    <p:bodyStyle>
      <a:lvl1pPr marL="342900" indent="-342900" algn="l" rtl="0" eaLnBrk="0" fontAlgn="base" hangingPunct="0">
        <a:spcBef>
          <a:spcPct val="20000"/>
        </a:spcBef>
        <a:spcAft>
          <a:spcPct val="0"/>
        </a:spcAft>
        <a:buClr>
          <a:schemeClr val="accent2"/>
        </a:buClr>
        <a:buFont typeface="Monotype Sorts" pitchFamily="2" charset="2"/>
        <a:buChar char="z"/>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Monotype Sorts" pitchFamily="2" charset="2"/>
        <a:buChar char="y"/>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2"/>
        </a:buClr>
        <a:buFont typeface="Monotype Sorts" pitchFamily="2" charset="2"/>
        <a:buChar char="x"/>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2"/>
        </a:buClr>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12.emf"/><Relationship Id="rId4" Type="http://schemas.openxmlformats.org/officeDocument/2006/relationships/image" Target="../media/image11.emf"/></Relationships>
</file>

<file path=ppt/slides/_rels/slide1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14.emf"/></Relationships>
</file>

<file path=ppt/slides/_rels/slide1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9">
            <a:extLst>
              <a:ext uri="{FF2B5EF4-FFF2-40B4-BE49-F238E27FC236}">
                <a16:creationId xmlns:a16="http://schemas.microsoft.com/office/drawing/2014/main" id="{5BEEE126-8756-DF48-8A2A-5D0750A39341}"/>
              </a:ext>
            </a:extLst>
          </p:cNvPr>
          <p:cNvSpPr>
            <a:spLocks noGrp="1" noChangeArrowheads="1"/>
          </p:cNvSpPr>
          <p:nvPr>
            <p:ph type="ftr" sz="quarter" idx="3"/>
          </p:nvPr>
        </p:nvSpPr>
        <p:spPr/>
        <p:txBody>
          <a:bodyPr/>
          <a:lstStyle/>
          <a:p>
            <a:r>
              <a:rPr lang="en-US" altLang="en-US"/>
              <a:t>Optimist International</a:t>
            </a:r>
          </a:p>
        </p:txBody>
      </p:sp>
      <p:sp>
        <p:nvSpPr>
          <p:cNvPr id="5" name="Rectangle 1030">
            <a:extLst>
              <a:ext uri="{FF2B5EF4-FFF2-40B4-BE49-F238E27FC236}">
                <a16:creationId xmlns:a16="http://schemas.microsoft.com/office/drawing/2014/main" id="{9B3FAE43-29AD-AF4B-B326-949A28B1A901}"/>
              </a:ext>
            </a:extLst>
          </p:cNvPr>
          <p:cNvSpPr>
            <a:spLocks noGrp="1" noChangeArrowheads="1"/>
          </p:cNvSpPr>
          <p:nvPr>
            <p:ph type="sldNum" sz="quarter" idx="4"/>
          </p:nvPr>
        </p:nvSpPr>
        <p:spPr/>
        <p:txBody>
          <a:bodyPr/>
          <a:lstStyle/>
          <a:p>
            <a:fld id="{2F241897-BA82-4943-BD59-435D5292BF9C}" type="slidenum">
              <a:rPr lang="en-US" altLang="en-US"/>
              <a:pPr/>
              <a:t>1</a:t>
            </a:fld>
            <a:endParaRPr lang="en-US" altLang="en-US"/>
          </a:p>
        </p:txBody>
      </p:sp>
      <p:sp>
        <p:nvSpPr>
          <p:cNvPr id="2050" name="Rectangle 2">
            <a:extLst>
              <a:ext uri="{FF2B5EF4-FFF2-40B4-BE49-F238E27FC236}">
                <a16:creationId xmlns:a16="http://schemas.microsoft.com/office/drawing/2014/main" id="{D1A231D1-28A3-744F-9312-E03B1A331AC8}"/>
              </a:ext>
            </a:extLst>
          </p:cNvPr>
          <p:cNvSpPr>
            <a:spLocks noGrp="1" noChangeArrowheads="1"/>
          </p:cNvSpPr>
          <p:nvPr>
            <p:ph type="ctrTitle"/>
          </p:nvPr>
        </p:nvSpPr>
        <p:spPr/>
        <p:txBody>
          <a:bodyPr/>
          <a:lstStyle/>
          <a:p>
            <a:r>
              <a:rPr lang="en-US" altLang="en-US"/>
              <a:t>TEAM BUILDING</a:t>
            </a:r>
          </a:p>
        </p:txBody>
      </p:sp>
      <p:sp>
        <p:nvSpPr>
          <p:cNvPr id="2051" name="Rectangle 3">
            <a:extLst>
              <a:ext uri="{FF2B5EF4-FFF2-40B4-BE49-F238E27FC236}">
                <a16:creationId xmlns:a16="http://schemas.microsoft.com/office/drawing/2014/main" id="{42168EB0-C619-9042-85B7-ED6DD5262FFF}"/>
              </a:ext>
            </a:extLst>
          </p:cNvPr>
          <p:cNvSpPr>
            <a:spLocks noGrp="1" noChangeArrowheads="1"/>
          </p:cNvSpPr>
          <p:nvPr>
            <p:ph type="subTitle" idx="1"/>
          </p:nvPr>
        </p:nvSpPr>
        <p:spPr/>
        <p:txBody>
          <a:bodyPr/>
          <a:lstStyle/>
          <a:p>
            <a:r>
              <a:rPr lang="en-US" altLang="en-US"/>
              <a:t>WELCOME!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438D7272-21FC-9A4A-9DEF-D6517D10391A}"/>
              </a:ext>
            </a:extLst>
          </p:cNvPr>
          <p:cNvSpPr>
            <a:spLocks noGrp="1"/>
          </p:cNvSpPr>
          <p:nvPr>
            <p:ph type="ftr" sz="quarter" idx="11"/>
          </p:nvPr>
        </p:nvSpPr>
        <p:spPr/>
        <p:txBody>
          <a:bodyPr/>
          <a:lstStyle/>
          <a:p>
            <a:r>
              <a:rPr lang="en-US" altLang="en-US"/>
              <a:t>Optimist International</a:t>
            </a:r>
          </a:p>
        </p:txBody>
      </p:sp>
      <p:sp>
        <p:nvSpPr>
          <p:cNvPr id="5" name="Slide Number Placeholder 5">
            <a:extLst>
              <a:ext uri="{FF2B5EF4-FFF2-40B4-BE49-F238E27FC236}">
                <a16:creationId xmlns:a16="http://schemas.microsoft.com/office/drawing/2014/main" id="{A27EF99F-0218-D84D-A773-194DCC9845FC}"/>
              </a:ext>
            </a:extLst>
          </p:cNvPr>
          <p:cNvSpPr>
            <a:spLocks noGrp="1"/>
          </p:cNvSpPr>
          <p:nvPr>
            <p:ph type="sldNum" sz="quarter" idx="12"/>
          </p:nvPr>
        </p:nvSpPr>
        <p:spPr/>
        <p:txBody>
          <a:bodyPr/>
          <a:lstStyle/>
          <a:p>
            <a:fld id="{0A75851E-3B05-C646-ACD3-5F01B1BF49D0}" type="slidenum">
              <a:rPr lang="en-US" altLang="en-US"/>
              <a:pPr/>
              <a:t>10</a:t>
            </a:fld>
            <a:endParaRPr lang="en-US" altLang="en-US"/>
          </a:p>
        </p:txBody>
      </p:sp>
      <p:sp>
        <p:nvSpPr>
          <p:cNvPr id="19458" name="Rectangle 2">
            <a:extLst>
              <a:ext uri="{FF2B5EF4-FFF2-40B4-BE49-F238E27FC236}">
                <a16:creationId xmlns:a16="http://schemas.microsoft.com/office/drawing/2014/main" id="{A6A179B5-E9A9-374B-9F1E-4EDAB9CEFD5B}"/>
              </a:ext>
            </a:extLst>
          </p:cNvPr>
          <p:cNvSpPr>
            <a:spLocks noGrp="1" noChangeArrowheads="1"/>
          </p:cNvSpPr>
          <p:nvPr>
            <p:ph type="title"/>
          </p:nvPr>
        </p:nvSpPr>
        <p:spPr/>
        <p:txBody>
          <a:bodyPr/>
          <a:lstStyle/>
          <a:p>
            <a:r>
              <a:rPr lang="en-US" altLang="en-US"/>
              <a:t>IDENTIFY RESOURCES</a:t>
            </a:r>
          </a:p>
        </p:txBody>
      </p:sp>
      <p:sp>
        <p:nvSpPr>
          <p:cNvPr id="19459" name="Rectangle 3">
            <a:extLst>
              <a:ext uri="{FF2B5EF4-FFF2-40B4-BE49-F238E27FC236}">
                <a16:creationId xmlns:a16="http://schemas.microsoft.com/office/drawing/2014/main" id="{A79C22BE-FA3A-F14B-8B86-73FD2E340776}"/>
              </a:ext>
            </a:extLst>
          </p:cNvPr>
          <p:cNvSpPr>
            <a:spLocks noGrp="1" noChangeArrowheads="1"/>
          </p:cNvSpPr>
          <p:nvPr>
            <p:ph type="body" idx="1"/>
          </p:nvPr>
        </p:nvSpPr>
        <p:spPr/>
        <p:txBody>
          <a:bodyPr/>
          <a:lstStyle/>
          <a:p>
            <a:r>
              <a:rPr lang="en-US" altLang="en-US"/>
              <a:t>What’s the budget?</a:t>
            </a:r>
          </a:p>
          <a:p>
            <a:r>
              <a:rPr lang="en-US" altLang="en-US"/>
              <a:t>Special equipment</a:t>
            </a:r>
          </a:p>
          <a:p>
            <a:r>
              <a:rPr lang="en-US" altLang="en-US"/>
              <a:t>Time members can devote – get a commitment</a:t>
            </a:r>
          </a:p>
          <a:p>
            <a:r>
              <a:rPr lang="en-US" altLang="en-US"/>
              <a:t>Special, relevant information</a:t>
            </a:r>
          </a:p>
          <a:p>
            <a:r>
              <a:rPr lang="en-US" altLang="en-US"/>
              <a:t>Other teams and/or individuals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a:extLst>
              <a:ext uri="{FF2B5EF4-FFF2-40B4-BE49-F238E27FC236}">
                <a16:creationId xmlns:a16="http://schemas.microsoft.com/office/drawing/2014/main" id="{8AD07EFC-B9AD-3141-B099-D83265DADE79}"/>
              </a:ext>
            </a:extLst>
          </p:cNvPr>
          <p:cNvSpPr>
            <a:spLocks noGrp="1"/>
          </p:cNvSpPr>
          <p:nvPr>
            <p:ph type="ftr" sz="quarter" idx="11"/>
          </p:nvPr>
        </p:nvSpPr>
        <p:spPr/>
        <p:txBody>
          <a:bodyPr/>
          <a:lstStyle/>
          <a:p>
            <a:r>
              <a:rPr lang="en-US" altLang="en-US"/>
              <a:t>Optimist International</a:t>
            </a:r>
          </a:p>
        </p:txBody>
      </p:sp>
      <p:sp>
        <p:nvSpPr>
          <p:cNvPr id="6" name="Slide Number Placeholder 6">
            <a:extLst>
              <a:ext uri="{FF2B5EF4-FFF2-40B4-BE49-F238E27FC236}">
                <a16:creationId xmlns:a16="http://schemas.microsoft.com/office/drawing/2014/main" id="{44B04419-5FDB-324D-8A38-084182E87151}"/>
              </a:ext>
            </a:extLst>
          </p:cNvPr>
          <p:cNvSpPr>
            <a:spLocks noGrp="1"/>
          </p:cNvSpPr>
          <p:nvPr>
            <p:ph type="sldNum" sz="quarter" idx="12"/>
          </p:nvPr>
        </p:nvSpPr>
        <p:spPr/>
        <p:txBody>
          <a:bodyPr/>
          <a:lstStyle/>
          <a:p>
            <a:fld id="{9616EEF5-8271-484E-AE25-A861B616FB43}" type="slidenum">
              <a:rPr lang="en-US" altLang="en-US"/>
              <a:pPr/>
              <a:t>11</a:t>
            </a:fld>
            <a:endParaRPr lang="en-US" altLang="en-US"/>
          </a:p>
        </p:txBody>
      </p:sp>
      <p:sp>
        <p:nvSpPr>
          <p:cNvPr id="20482" name="Rectangle 2">
            <a:extLst>
              <a:ext uri="{FF2B5EF4-FFF2-40B4-BE49-F238E27FC236}">
                <a16:creationId xmlns:a16="http://schemas.microsoft.com/office/drawing/2014/main" id="{C1AA9CF7-4446-4A4A-A1D3-70DB81B691BF}"/>
              </a:ext>
            </a:extLst>
          </p:cNvPr>
          <p:cNvSpPr>
            <a:spLocks noGrp="1" noChangeArrowheads="1"/>
          </p:cNvSpPr>
          <p:nvPr>
            <p:ph type="title"/>
          </p:nvPr>
        </p:nvSpPr>
        <p:spPr/>
        <p:txBody>
          <a:bodyPr/>
          <a:lstStyle/>
          <a:p>
            <a:pPr algn="ctr"/>
            <a:r>
              <a:rPr lang="en-US" altLang="en-US"/>
              <a:t>HELPFUL BEHAVIOR</a:t>
            </a:r>
          </a:p>
        </p:txBody>
      </p:sp>
      <p:sp>
        <p:nvSpPr>
          <p:cNvPr id="20483" name="Rectangle 3">
            <a:extLst>
              <a:ext uri="{FF2B5EF4-FFF2-40B4-BE49-F238E27FC236}">
                <a16:creationId xmlns:a16="http://schemas.microsoft.com/office/drawing/2014/main" id="{6BED6D64-1C74-DC44-946A-E6FF7DC4C205}"/>
              </a:ext>
            </a:extLst>
          </p:cNvPr>
          <p:cNvSpPr>
            <a:spLocks noGrp="1" noChangeArrowheads="1"/>
          </p:cNvSpPr>
          <p:nvPr>
            <p:ph type="body" sz="half" idx="1"/>
          </p:nvPr>
        </p:nvSpPr>
        <p:spPr/>
        <p:txBody>
          <a:bodyPr/>
          <a:lstStyle/>
          <a:p>
            <a:r>
              <a:rPr lang="en-US" altLang="en-US" sz="2800"/>
              <a:t>Be optimistic</a:t>
            </a:r>
          </a:p>
          <a:p>
            <a:r>
              <a:rPr lang="en-US" altLang="en-US" sz="2800"/>
              <a:t>Be on time</a:t>
            </a:r>
          </a:p>
          <a:p>
            <a:r>
              <a:rPr lang="en-US" altLang="en-US" sz="2800"/>
              <a:t>Support one another</a:t>
            </a:r>
          </a:p>
          <a:p>
            <a:r>
              <a:rPr lang="en-US" altLang="en-US" sz="2800"/>
              <a:t>Be courteous</a:t>
            </a:r>
          </a:p>
          <a:p>
            <a:r>
              <a:rPr lang="en-US" altLang="en-US" sz="2800"/>
              <a:t>Be open minded</a:t>
            </a:r>
          </a:p>
          <a:p>
            <a:r>
              <a:rPr lang="en-US" altLang="en-US" sz="2800"/>
              <a:t>Be honest</a:t>
            </a:r>
          </a:p>
          <a:p>
            <a:r>
              <a:rPr lang="en-US" altLang="en-US" sz="2800"/>
              <a:t>Participate</a:t>
            </a:r>
          </a:p>
          <a:p>
            <a:endParaRPr lang="en-US" altLang="en-US" sz="2800"/>
          </a:p>
        </p:txBody>
      </p:sp>
      <p:sp>
        <p:nvSpPr>
          <p:cNvPr id="20484" name="Rectangle 4">
            <a:extLst>
              <a:ext uri="{FF2B5EF4-FFF2-40B4-BE49-F238E27FC236}">
                <a16:creationId xmlns:a16="http://schemas.microsoft.com/office/drawing/2014/main" id="{A9DA6EA3-8337-0047-9117-F60B23C2DF39}"/>
              </a:ext>
            </a:extLst>
          </p:cNvPr>
          <p:cNvSpPr>
            <a:spLocks noGrp="1" noChangeArrowheads="1"/>
          </p:cNvSpPr>
          <p:nvPr>
            <p:ph type="body" sz="half" idx="2"/>
          </p:nvPr>
        </p:nvSpPr>
        <p:spPr/>
        <p:txBody>
          <a:bodyPr/>
          <a:lstStyle/>
          <a:p>
            <a:r>
              <a:rPr lang="en-US" altLang="en-US" sz="2800"/>
              <a:t>Be open</a:t>
            </a:r>
          </a:p>
          <a:p>
            <a:r>
              <a:rPr lang="en-US" altLang="en-US" sz="2800"/>
              <a:t>Listen</a:t>
            </a:r>
          </a:p>
          <a:p>
            <a:r>
              <a:rPr lang="en-US" altLang="en-US" sz="2800"/>
              <a:t>Stay on track</a:t>
            </a:r>
          </a:p>
          <a:p>
            <a:r>
              <a:rPr lang="en-US" altLang="en-US" sz="2800"/>
              <a:t>Share the work</a:t>
            </a:r>
          </a:p>
          <a:p>
            <a:r>
              <a:rPr lang="en-US" altLang="en-US" sz="2800"/>
              <a:t>Complete your work</a:t>
            </a:r>
          </a:p>
          <a:p>
            <a:r>
              <a:rPr lang="en-US" altLang="en-US" sz="2800"/>
              <a:t>Present ideas, comments clearly</a:t>
            </a:r>
          </a:p>
          <a:p>
            <a:r>
              <a:rPr lang="en-US" altLang="en-US" sz="2800"/>
              <a:t>Be prepared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a:extLst>
              <a:ext uri="{FF2B5EF4-FFF2-40B4-BE49-F238E27FC236}">
                <a16:creationId xmlns:a16="http://schemas.microsoft.com/office/drawing/2014/main" id="{BA4D24E9-B148-434C-8EEC-AA4D73768F96}"/>
              </a:ext>
            </a:extLst>
          </p:cNvPr>
          <p:cNvSpPr>
            <a:spLocks noGrp="1"/>
          </p:cNvSpPr>
          <p:nvPr>
            <p:ph type="ftr" sz="quarter" idx="11"/>
          </p:nvPr>
        </p:nvSpPr>
        <p:spPr/>
        <p:txBody>
          <a:bodyPr/>
          <a:lstStyle/>
          <a:p>
            <a:r>
              <a:rPr lang="en-US" altLang="en-US"/>
              <a:t>Optimist International</a:t>
            </a:r>
          </a:p>
        </p:txBody>
      </p:sp>
      <p:sp>
        <p:nvSpPr>
          <p:cNvPr id="6" name="Slide Number Placeholder 6">
            <a:extLst>
              <a:ext uri="{FF2B5EF4-FFF2-40B4-BE49-F238E27FC236}">
                <a16:creationId xmlns:a16="http://schemas.microsoft.com/office/drawing/2014/main" id="{6285BC08-15AF-6241-AB73-673BE29668A5}"/>
              </a:ext>
            </a:extLst>
          </p:cNvPr>
          <p:cNvSpPr>
            <a:spLocks noGrp="1"/>
          </p:cNvSpPr>
          <p:nvPr>
            <p:ph type="sldNum" sz="quarter" idx="12"/>
          </p:nvPr>
        </p:nvSpPr>
        <p:spPr/>
        <p:txBody>
          <a:bodyPr/>
          <a:lstStyle/>
          <a:p>
            <a:fld id="{87EEDD56-5EA8-9A44-BF48-B0FA1F265CC1}" type="slidenum">
              <a:rPr lang="en-US" altLang="en-US"/>
              <a:pPr/>
              <a:t>12</a:t>
            </a:fld>
            <a:endParaRPr lang="en-US" altLang="en-US"/>
          </a:p>
        </p:txBody>
      </p:sp>
      <p:sp>
        <p:nvSpPr>
          <p:cNvPr id="21506" name="Rectangle 2">
            <a:extLst>
              <a:ext uri="{FF2B5EF4-FFF2-40B4-BE49-F238E27FC236}">
                <a16:creationId xmlns:a16="http://schemas.microsoft.com/office/drawing/2014/main" id="{36EBDBED-45C0-6146-8FDC-52D9C867A6D4}"/>
              </a:ext>
            </a:extLst>
          </p:cNvPr>
          <p:cNvSpPr>
            <a:spLocks noGrp="1" noChangeArrowheads="1"/>
          </p:cNvSpPr>
          <p:nvPr>
            <p:ph type="title"/>
          </p:nvPr>
        </p:nvSpPr>
        <p:spPr/>
        <p:txBody>
          <a:bodyPr/>
          <a:lstStyle/>
          <a:p>
            <a:pPr algn="ctr"/>
            <a:r>
              <a:rPr lang="en-US" altLang="en-US"/>
              <a:t>HARMFUL BEHAVIOR</a:t>
            </a:r>
          </a:p>
        </p:txBody>
      </p:sp>
      <p:sp>
        <p:nvSpPr>
          <p:cNvPr id="21507" name="Rectangle 3">
            <a:extLst>
              <a:ext uri="{FF2B5EF4-FFF2-40B4-BE49-F238E27FC236}">
                <a16:creationId xmlns:a16="http://schemas.microsoft.com/office/drawing/2014/main" id="{80C5B62E-B4D5-E94D-A2A6-CE48CF809B65}"/>
              </a:ext>
            </a:extLst>
          </p:cNvPr>
          <p:cNvSpPr>
            <a:spLocks noGrp="1" noChangeArrowheads="1"/>
          </p:cNvSpPr>
          <p:nvPr>
            <p:ph type="body" sz="half" idx="1"/>
          </p:nvPr>
        </p:nvSpPr>
        <p:spPr>
          <a:xfrm>
            <a:off x="304800" y="1885950"/>
            <a:ext cx="4165600" cy="4171950"/>
          </a:xfrm>
        </p:spPr>
        <p:txBody>
          <a:bodyPr/>
          <a:lstStyle/>
          <a:p>
            <a:r>
              <a:rPr lang="en-US" altLang="en-US" sz="2800"/>
              <a:t>Constantly critical</a:t>
            </a:r>
          </a:p>
          <a:p>
            <a:r>
              <a:rPr lang="en-US" altLang="en-US" sz="2800"/>
              <a:t>Dominate/monopolize</a:t>
            </a:r>
          </a:p>
          <a:p>
            <a:r>
              <a:rPr lang="en-US" altLang="en-US" sz="2800"/>
              <a:t>Be manipulative</a:t>
            </a:r>
          </a:p>
          <a:p>
            <a:r>
              <a:rPr lang="en-US" altLang="en-US" sz="2800"/>
              <a:t>Be judgmental</a:t>
            </a:r>
          </a:p>
          <a:p>
            <a:r>
              <a:rPr lang="en-US" altLang="en-US" sz="2800"/>
              <a:t>Act bored/uninterested</a:t>
            </a:r>
          </a:p>
          <a:p>
            <a:r>
              <a:rPr lang="en-US" altLang="en-US" sz="2800"/>
              <a:t>Do unrelated things</a:t>
            </a:r>
          </a:p>
          <a:p>
            <a:endParaRPr lang="en-US" altLang="en-US" sz="2800"/>
          </a:p>
        </p:txBody>
      </p:sp>
      <p:sp>
        <p:nvSpPr>
          <p:cNvPr id="21508" name="Rectangle 4">
            <a:extLst>
              <a:ext uri="{FF2B5EF4-FFF2-40B4-BE49-F238E27FC236}">
                <a16:creationId xmlns:a16="http://schemas.microsoft.com/office/drawing/2014/main" id="{C8E148E1-A622-ED4F-899C-29CF2A392F0B}"/>
              </a:ext>
            </a:extLst>
          </p:cNvPr>
          <p:cNvSpPr>
            <a:spLocks noGrp="1" noChangeArrowheads="1"/>
          </p:cNvSpPr>
          <p:nvPr>
            <p:ph type="body" sz="half" idx="2"/>
          </p:nvPr>
        </p:nvSpPr>
        <p:spPr/>
        <p:txBody>
          <a:bodyPr/>
          <a:lstStyle/>
          <a:p>
            <a:r>
              <a:rPr lang="en-US" altLang="en-US" sz="2800"/>
              <a:t>Sub-conversations</a:t>
            </a:r>
          </a:p>
          <a:p>
            <a:r>
              <a:rPr lang="en-US" altLang="en-US" sz="2800"/>
              <a:t>Simply agree with everything</a:t>
            </a:r>
          </a:p>
          <a:p>
            <a:r>
              <a:rPr lang="en-US" altLang="en-US" sz="2800"/>
              <a:t>Avoid decisions</a:t>
            </a:r>
          </a:p>
          <a:p>
            <a:r>
              <a:rPr lang="en-US" altLang="en-US" sz="2800"/>
              <a:t>Go off on tangent</a:t>
            </a:r>
          </a:p>
          <a:p>
            <a:r>
              <a:rPr lang="en-US" altLang="en-US" sz="2800"/>
              <a:t>Name-calling</a:t>
            </a:r>
          </a:p>
          <a:p>
            <a:r>
              <a:rPr lang="en-US" altLang="en-US" sz="2800"/>
              <a:t>Attack people/ideas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E4343E30-8729-0F4E-87F3-8A24BE21649D}"/>
              </a:ext>
            </a:extLst>
          </p:cNvPr>
          <p:cNvSpPr>
            <a:spLocks noGrp="1"/>
          </p:cNvSpPr>
          <p:nvPr>
            <p:ph type="ftr" sz="quarter" idx="11"/>
          </p:nvPr>
        </p:nvSpPr>
        <p:spPr/>
        <p:txBody>
          <a:bodyPr/>
          <a:lstStyle/>
          <a:p>
            <a:r>
              <a:rPr lang="en-US" altLang="en-US"/>
              <a:t>Optimist International</a:t>
            </a:r>
          </a:p>
        </p:txBody>
      </p:sp>
      <p:sp>
        <p:nvSpPr>
          <p:cNvPr id="7" name="Slide Number Placeholder 6">
            <a:extLst>
              <a:ext uri="{FF2B5EF4-FFF2-40B4-BE49-F238E27FC236}">
                <a16:creationId xmlns:a16="http://schemas.microsoft.com/office/drawing/2014/main" id="{F8C38D82-FE29-7442-983E-3B65FDFD4741}"/>
              </a:ext>
            </a:extLst>
          </p:cNvPr>
          <p:cNvSpPr>
            <a:spLocks noGrp="1"/>
          </p:cNvSpPr>
          <p:nvPr>
            <p:ph type="sldNum" sz="quarter" idx="12"/>
          </p:nvPr>
        </p:nvSpPr>
        <p:spPr/>
        <p:txBody>
          <a:bodyPr/>
          <a:lstStyle/>
          <a:p>
            <a:fld id="{D8079923-B4BC-5B4F-B400-2F057E6AF030}" type="slidenum">
              <a:rPr lang="en-US" altLang="en-US"/>
              <a:pPr/>
              <a:t>13</a:t>
            </a:fld>
            <a:endParaRPr lang="en-US" altLang="en-US"/>
          </a:p>
        </p:txBody>
      </p:sp>
      <p:sp>
        <p:nvSpPr>
          <p:cNvPr id="22530" name="Rectangle 2">
            <a:extLst>
              <a:ext uri="{FF2B5EF4-FFF2-40B4-BE49-F238E27FC236}">
                <a16:creationId xmlns:a16="http://schemas.microsoft.com/office/drawing/2014/main" id="{5C575B31-D8BF-2140-A0E4-D6F15B284D6C}"/>
              </a:ext>
            </a:extLst>
          </p:cNvPr>
          <p:cNvSpPr>
            <a:spLocks noGrp="1" noChangeArrowheads="1"/>
          </p:cNvSpPr>
          <p:nvPr>
            <p:ph type="title"/>
          </p:nvPr>
        </p:nvSpPr>
        <p:spPr/>
        <p:txBody>
          <a:bodyPr/>
          <a:lstStyle/>
          <a:p>
            <a:r>
              <a:rPr lang="en-US" altLang="en-US"/>
              <a:t>COMMUNICATIONS</a:t>
            </a:r>
          </a:p>
        </p:txBody>
      </p:sp>
      <p:sp>
        <p:nvSpPr>
          <p:cNvPr id="22532" name="Rectangle 4">
            <a:extLst>
              <a:ext uri="{FF2B5EF4-FFF2-40B4-BE49-F238E27FC236}">
                <a16:creationId xmlns:a16="http://schemas.microsoft.com/office/drawing/2014/main" id="{1B6BFA7D-F5F3-6F4C-AAD3-A85B9527980C}"/>
              </a:ext>
            </a:extLst>
          </p:cNvPr>
          <p:cNvSpPr>
            <a:spLocks noGrp="1" noChangeArrowheads="1"/>
          </p:cNvSpPr>
          <p:nvPr>
            <p:ph type="body" sz="half" idx="2"/>
          </p:nvPr>
        </p:nvSpPr>
        <p:spPr>
          <a:xfrm>
            <a:off x="4673600" y="2038350"/>
            <a:ext cx="4013200" cy="3905250"/>
          </a:xfrm>
        </p:spPr>
        <p:txBody>
          <a:bodyPr/>
          <a:lstStyle/>
          <a:p>
            <a:r>
              <a:rPr lang="en-US" altLang="en-US" sz="2800"/>
              <a:t>“to make known”</a:t>
            </a:r>
          </a:p>
          <a:p>
            <a:r>
              <a:rPr lang="en-US" altLang="en-US" sz="2800"/>
              <a:t>“to have an interchange, as of ideas”</a:t>
            </a:r>
          </a:p>
          <a:p>
            <a:r>
              <a:rPr lang="en-US" altLang="en-US" sz="2800"/>
              <a:t>“to express oneself in such a way that one is readily and clearly understood</a:t>
            </a:r>
          </a:p>
        </p:txBody>
      </p:sp>
      <p:pic>
        <p:nvPicPr>
          <p:cNvPr id="22533" name="Picture 5">
            <a:extLst>
              <a:ext uri="{FF2B5EF4-FFF2-40B4-BE49-F238E27FC236}">
                <a16:creationId xmlns:a16="http://schemas.microsoft.com/office/drawing/2014/main" id="{50DF1EA0-B856-0F4E-AA67-F8E72BB3476D}"/>
              </a:ext>
            </a:extLst>
          </p:cNvPr>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838200" y="1828800"/>
            <a:ext cx="3811588" cy="4171950"/>
          </a:xfrm>
        </p:spPr>
      </p:pic>
      <p:sp>
        <p:nvSpPr>
          <p:cNvPr id="22534" name="Text Box 6">
            <a:extLst>
              <a:ext uri="{FF2B5EF4-FFF2-40B4-BE49-F238E27FC236}">
                <a16:creationId xmlns:a16="http://schemas.microsoft.com/office/drawing/2014/main" id="{3C9556E4-611F-7544-940B-09DD194D3E2B}"/>
              </a:ext>
            </a:extLst>
          </p:cNvPr>
          <p:cNvSpPr txBox="1">
            <a:spLocks noChangeArrowheads="1"/>
          </p:cNvSpPr>
          <p:nvPr/>
        </p:nvSpPr>
        <p:spPr bwMode="auto">
          <a:xfrm>
            <a:off x="381000" y="2209800"/>
            <a:ext cx="2667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i="1">
                <a:latin typeface="Arial" panose="020B0604020202020204" pitchFamily="34" charset="0"/>
              </a:rPr>
              <a:t>Behaviors affect communications!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DB218CAC-C383-9047-8369-23EA49DBA7FC}"/>
              </a:ext>
            </a:extLst>
          </p:cNvPr>
          <p:cNvSpPr>
            <a:spLocks noGrp="1"/>
          </p:cNvSpPr>
          <p:nvPr>
            <p:ph type="ftr" sz="quarter" idx="11"/>
          </p:nvPr>
        </p:nvSpPr>
        <p:spPr/>
        <p:txBody>
          <a:bodyPr/>
          <a:lstStyle/>
          <a:p>
            <a:r>
              <a:rPr lang="en-US" altLang="en-US"/>
              <a:t>Optimist International</a:t>
            </a:r>
          </a:p>
        </p:txBody>
      </p:sp>
      <p:sp>
        <p:nvSpPr>
          <p:cNvPr id="5" name="Slide Number Placeholder 5">
            <a:extLst>
              <a:ext uri="{FF2B5EF4-FFF2-40B4-BE49-F238E27FC236}">
                <a16:creationId xmlns:a16="http://schemas.microsoft.com/office/drawing/2014/main" id="{201A8F43-465C-004F-A411-BC2D6F13C5C4}"/>
              </a:ext>
            </a:extLst>
          </p:cNvPr>
          <p:cNvSpPr>
            <a:spLocks noGrp="1"/>
          </p:cNvSpPr>
          <p:nvPr>
            <p:ph type="sldNum" sz="quarter" idx="12"/>
          </p:nvPr>
        </p:nvSpPr>
        <p:spPr/>
        <p:txBody>
          <a:bodyPr/>
          <a:lstStyle/>
          <a:p>
            <a:fld id="{4C319EFD-23DB-704D-9FA5-8550406511F5}" type="slidenum">
              <a:rPr lang="en-US" altLang="en-US"/>
              <a:pPr/>
              <a:t>14</a:t>
            </a:fld>
            <a:endParaRPr lang="en-US" altLang="en-US"/>
          </a:p>
        </p:txBody>
      </p:sp>
      <p:sp>
        <p:nvSpPr>
          <p:cNvPr id="23554" name="Rectangle 2">
            <a:extLst>
              <a:ext uri="{FF2B5EF4-FFF2-40B4-BE49-F238E27FC236}">
                <a16:creationId xmlns:a16="http://schemas.microsoft.com/office/drawing/2014/main" id="{A22694C8-9172-6F45-9D6A-89B04577D9BA}"/>
              </a:ext>
            </a:extLst>
          </p:cNvPr>
          <p:cNvSpPr>
            <a:spLocks noGrp="1" noChangeArrowheads="1"/>
          </p:cNvSpPr>
          <p:nvPr>
            <p:ph type="title"/>
          </p:nvPr>
        </p:nvSpPr>
        <p:spPr/>
        <p:txBody>
          <a:bodyPr/>
          <a:lstStyle/>
          <a:p>
            <a:r>
              <a:rPr lang="en-US" altLang="en-US"/>
              <a:t>RUNNING A HIGH PERFORMANCE TEAM</a:t>
            </a:r>
          </a:p>
        </p:txBody>
      </p:sp>
      <p:sp>
        <p:nvSpPr>
          <p:cNvPr id="23555" name="Rectangle 3">
            <a:extLst>
              <a:ext uri="{FF2B5EF4-FFF2-40B4-BE49-F238E27FC236}">
                <a16:creationId xmlns:a16="http://schemas.microsoft.com/office/drawing/2014/main" id="{EC7D2E69-8963-774B-BBD6-3499D1002AE9}"/>
              </a:ext>
            </a:extLst>
          </p:cNvPr>
          <p:cNvSpPr>
            <a:spLocks noGrp="1" noChangeArrowheads="1"/>
          </p:cNvSpPr>
          <p:nvPr>
            <p:ph type="body" idx="1"/>
          </p:nvPr>
        </p:nvSpPr>
        <p:spPr>
          <a:xfrm>
            <a:off x="457200" y="2343150"/>
            <a:ext cx="8178800" cy="3676650"/>
          </a:xfrm>
        </p:spPr>
        <p:txBody>
          <a:bodyPr/>
          <a:lstStyle/>
          <a:p>
            <a:r>
              <a:rPr lang="en-US" altLang="en-US"/>
              <a:t>Keep each team member in the loop</a:t>
            </a:r>
          </a:p>
          <a:p>
            <a:r>
              <a:rPr lang="en-US" altLang="en-US"/>
              <a:t>Thank dominating members for their contributions, but ask them to allow others to participate</a:t>
            </a:r>
          </a:p>
          <a:p>
            <a:r>
              <a:rPr lang="en-US" altLang="en-US"/>
              <a:t>Get all members to participate</a:t>
            </a:r>
          </a:p>
          <a:p>
            <a:r>
              <a:rPr lang="en-US" altLang="en-US"/>
              <a:t>Help members make their point clearly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a:extLst>
              <a:ext uri="{FF2B5EF4-FFF2-40B4-BE49-F238E27FC236}">
                <a16:creationId xmlns:a16="http://schemas.microsoft.com/office/drawing/2014/main" id="{F5715572-EDD2-7349-882B-12F1972B8B11}"/>
              </a:ext>
            </a:extLst>
          </p:cNvPr>
          <p:cNvSpPr>
            <a:spLocks noGrp="1"/>
          </p:cNvSpPr>
          <p:nvPr>
            <p:ph type="ftr" sz="quarter" idx="11"/>
          </p:nvPr>
        </p:nvSpPr>
        <p:spPr/>
        <p:txBody>
          <a:bodyPr/>
          <a:lstStyle/>
          <a:p>
            <a:r>
              <a:rPr lang="en-US" altLang="en-US"/>
              <a:t>Optimist International</a:t>
            </a:r>
          </a:p>
        </p:txBody>
      </p:sp>
      <p:sp>
        <p:nvSpPr>
          <p:cNvPr id="6" name="Slide Number Placeholder 6">
            <a:extLst>
              <a:ext uri="{FF2B5EF4-FFF2-40B4-BE49-F238E27FC236}">
                <a16:creationId xmlns:a16="http://schemas.microsoft.com/office/drawing/2014/main" id="{56245259-DF25-2648-AE84-BDBE8949A053}"/>
              </a:ext>
            </a:extLst>
          </p:cNvPr>
          <p:cNvSpPr>
            <a:spLocks noGrp="1"/>
          </p:cNvSpPr>
          <p:nvPr>
            <p:ph type="sldNum" sz="quarter" idx="12"/>
          </p:nvPr>
        </p:nvSpPr>
        <p:spPr/>
        <p:txBody>
          <a:bodyPr/>
          <a:lstStyle/>
          <a:p>
            <a:fld id="{E350A9AB-1E82-A340-B1B0-0D74CD3FDFEB}" type="slidenum">
              <a:rPr lang="en-US" altLang="en-US"/>
              <a:pPr/>
              <a:t>15</a:t>
            </a:fld>
            <a:endParaRPr lang="en-US" altLang="en-US"/>
          </a:p>
        </p:txBody>
      </p:sp>
      <p:sp>
        <p:nvSpPr>
          <p:cNvPr id="25602" name="Rectangle 2">
            <a:extLst>
              <a:ext uri="{FF2B5EF4-FFF2-40B4-BE49-F238E27FC236}">
                <a16:creationId xmlns:a16="http://schemas.microsoft.com/office/drawing/2014/main" id="{19B13B27-0E8F-B64E-A6DD-1BAD16473F28}"/>
              </a:ext>
            </a:extLst>
          </p:cNvPr>
          <p:cNvSpPr>
            <a:spLocks noGrp="1" noChangeArrowheads="1"/>
          </p:cNvSpPr>
          <p:nvPr>
            <p:ph type="title"/>
          </p:nvPr>
        </p:nvSpPr>
        <p:spPr>
          <a:xfrm>
            <a:off x="406400" y="381000"/>
            <a:ext cx="7213600" cy="1143000"/>
          </a:xfrm>
        </p:spPr>
        <p:txBody>
          <a:bodyPr/>
          <a:lstStyle/>
          <a:p>
            <a:pPr algn="ctr"/>
            <a:r>
              <a:rPr lang="en-US" altLang="en-US"/>
              <a:t>Ways to Involve </a:t>
            </a:r>
            <a:br>
              <a:rPr lang="en-US" altLang="en-US"/>
            </a:br>
            <a:r>
              <a:rPr lang="en-US" altLang="en-US"/>
              <a:t>Team Members</a:t>
            </a:r>
          </a:p>
        </p:txBody>
      </p:sp>
      <p:sp>
        <p:nvSpPr>
          <p:cNvPr id="25603" name="Rectangle 3">
            <a:extLst>
              <a:ext uri="{FF2B5EF4-FFF2-40B4-BE49-F238E27FC236}">
                <a16:creationId xmlns:a16="http://schemas.microsoft.com/office/drawing/2014/main" id="{9BB4A962-B4BB-8545-B054-989043A80CD4}"/>
              </a:ext>
            </a:extLst>
          </p:cNvPr>
          <p:cNvSpPr>
            <a:spLocks noGrp="1" noChangeArrowheads="1"/>
          </p:cNvSpPr>
          <p:nvPr>
            <p:ph type="body" sz="half" idx="1"/>
          </p:nvPr>
        </p:nvSpPr>
        <p:spPr/>
        <p:txBody>
          <a:bodyPr/>
          <a:lstStyle/>
          <a:p>
            <a:r>
              <a:rPr lang="en-US" altLang="en-US" sz="2800"/>
              <a:t>Pass a baton</a:t>
            </a:r>
          </a:p>
          <a:p>
            <a:r>
              <a:rPr lang="en-US" altLang="en-US" sz="2800"/>
              <a:t>Ask open-ended questions</a:t>
            </a:r>
          </a:p>
          <a:p>
            <a:r>
              <a:rPr lang="en-US" altLang="en-US" sz="2800"/>
              <a:t>Call directly on non-participants</a:t>
            </a:r>
          </a:p>
          <a:p>
            <a:r>
              <a:rPr lang="en-US" altLang="en-US" sz="2800"/>
              <a:t>Assign specific tasks</a:t>
            </a:r>
          </a:p>
          <a:p>
            <a:r>
              <a:rPr lang="en-US" altLang="en-US" sz="2800"/>
              <a:t>Ask for opinion</a:t>
            </a:r>
          </a:p>
          <a:p>
            <a:r>
              <a:rPr lang="en-US" altLang="en-US" sz="2800"/>
              <a:t>Rotate team roles</a:t>
            </a:r>
          </a:p>
        </p:txBody>
      </p:sp>
      <p:pic>
        <p:nvPicPr>
          <p:cNvPr id="25605" name="Object 5">
            <a:extLst>
              <a:ext uri="{FF2B5EF4-FFF2-40B4-BE49-F238E27FC236}">
                <a16:creationId xmlns:a16="http://schemas.microsoft.com/office/drawing/2014/main" id="{28FE9844-6D25-4742-9027-CF459B7ED628}"/>
              </a:ext>
            </a:extLst>
          </p:cNvPr>
          <p:cNvPicPr>
            <a:picLocks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4622800" y="2330450"/>
            <a:ext cx="4013200" cy="3281363"/>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73B6984-5F50-D744-A81F-E94DBCB51D73}"/>
              </a:ext>
            </a:extLst>
          </p:cNvPr>
          <p:cNvSpPr>
            <a:spLocks noGrp="1"/>
          </p:cNvSpPr>
          <p:nvPr>
            <p:ph type="ftr" sz="quarter" idx="11"/>
          </p:nvPr>
        </p:nvSpPr>
        <p:spPr/>
        <p:txBody>
          <a:bodyPr/>
          <a:lstStyle/>
          <a:p>
            <a:r>
              <a:rPr lang="en-US" altLang="en-US"/>
              <a:t>Optimist International</a:t>
            </a:r>
          </a:p>
        </p:txBody>
      </p:sp>
      <p:sp>
        <p:nvSpPr>
          <p:cNvPr id="5" name="Slide Number Placeholder 5">
            <a:extLst>
              <a:ext uri="{FF2B5EF4-FFF2-40B4-BE49-F238E27FC236}">
                <a16:creationId xmlns:a16="http://schemas.microsoft.com/office/drawing/2014/main" id="{30EF8689-839B-8341-B51D-863AEE4971E3}"/>
              </a:ext>
            </a:extLst>
          </p:cNvPr>
          <p:cNvSpPr>
            <a:spLocks noGrp="1"/>
          </p:cNvSpPr>
          <p:nvPr>
            <p:ph type="sldNum" sz="quarter" idx="12"/>
          </p:nvPr>
        </p:nvSpPr>
        <p:spPr/>
        <p:txBody>
          <a:bodyPr/>
          <a:lstStyle/>
          <a:p>
            <a:fld id="{9F8689D4-8714-D844-91CA-A538FB3F231D}" type="slidenum">
              <a:rPr lang="en-US" altLang="en-US"/>
              <a:pPr/>
              <a:t>16</a:t>
            </a:fld>
            <a:endParaRPr lang="en-US" altLang="en-US"/>
          </a:p>
        </p:txBody>
      </p:sp>
      <p:sp>
        <p:nvSpPr>
          <p:cNvPr id="27650" name="Rectangle 2">
            <a:extLst>
              <a:ext uri="{FF2B5EF4-FFF2-40B4-BE49-F238E27FC236}">
                <a16:creationId xmlns:a16="http://schemas.microsoft.com/office/drawing/2014/main" id="{92BBC6E8-FCC5-C547-BBD1-8AE53383FE04}"/>
              </a:ext>
            </a:extLst>
          </p:cNvPr>
          <p:cNvSpPr>
            <a:spLocks noGrp="1" noChangeArrowheads="1"/>
          </p:cNvSpPr>
          <p:nvPr>
            <p:ph type="title"/>
          </p:nvPr>
        </p:nvSpPr>
        <p:spPr/>
        <p:txBody>
          <a:bodyPr/>
          <a:lstStyle/>
          <a:p>
            <a:pPr algn="ctr"/>
            <a:r>
              <a:rPr lang="en-US" altLang="en-US"/>
              <a:t>Conflicts and Behavior</a:t>
            </a:r>
          </a:p>
        </p:txBody>
      </p:sp>
      <p:sp>
        <p:nvSpPr>
          <p:cNvPr id="27651" name="Rectangle 3">
            <a:extLst>
              <a:ext uri="{FF2B5EF4-FFF2-40B4-BE49-F238E27FC236}">
                <a16:creationId xmlns:a16="http://schemas.microsoft.com/office/drawing/2014/main" id="{AAFF9FCD-A095-DD42-A8E9-6223931245E3}"/>
              </a:ext>
            </a:extLst>
          </p:cNvPr>
          <p:cNvSpPr>
            <a:spLocks noGrp="1" noChangeArrowheads="1"/>
          </p:cNvSpPr>
          <p:nvPr>
            <p:ph type="body" idx="1"/>
          </p:nvPr>
        </p:nvSpPr>
        <p:spPr/>
        <p:txBody>
          <a:bodyPr/>
          <a:lstStyle/>
          <a:p>
            <a:r>
              <a:rPr lang="en-US" altLang="en-US"/>
              <a:t>Individuals attacking personalities or ideas</a:t>
            </a:r>
          </a:p>
          <a:p>
            <a:r>
              <a:rPr lang="en-US" altLang="en-US"/>
              <a:t>Constant criticism of other points of view</a:t>
            </a:r>
          </a:p>
          <a:p>
            <a:r>
              <a:rPr lang="en-US" altLang="en-US"/>
              <a:t>Displaying anger</a:t>
            </a:r>
          </a:p>
          <a:p>
            <a:r>
              <a:rPr lang="en-US" altLang="en-US"/>
              <a:t>Showing contempt</a:t>
            </a:r>
          </a:p>
          <a:p>
            <a:r>
              <a:rPr lang="en-US" altLang="en-US"/>
              <a:t>Unwilling to share the workload</a:t>
            </a:r>
          </a:p>
          <a:p>
            <a:r>
              <a:rPr lang="en-US" altLang="en-US"/>
              <a:t>Non participation</a:t>
            </a:r>
          </a:p>
          <a:p>
            <a:r>
              <a:rPr lang="en-US" altLang="en-US"/>
              <a:t>Gossip</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5">
            <a:extLst>
              <a:ext uri="{FF2B5EF4-FFF2-40B4-BE49-F238E27FC236}">
                <a16:creationId xmlns:a16="http://schemas.microsoft.com/office/drawing/2014/main" id="{CE846174-D0FF-8348-878C-66EEE0BCCA18}"/>
              </a:ext>
            </a:extLst>
          </p:cNvPr>
          <p:cNvSpPr>
            <a:spLocks noGrp="1"/>
          </p:cNvSpPr>
          <p:nvPr>
            <p:ph type="ftr" sz="quarter" idx="11"/>
          </p:nvPr>
        </p:nvSpPr>
        <p:spPr/>
        <p:txBody>
          <a:bodyPr/>
          <a:lstStyle/>
          <a:p>
            <a:r>
              <a:rPr lang="en-US" altLang="en-US"/>
              <a:t>Optimist International</a:t>
            </a:r>
          </a:p>
        </p:txBody>
      </p:sp>
      <p:sp>
        <p:nvSpPr>
          <p:cNvPr id="8" name="Slide Number Placeholder 6">
            <a:extLst>
              <a:ext uri="{FF2B5EF4-FFF2-40B4-BE49-F238E27FC236}">
                <a16:creationId xmlns:a16="http://schemas.microsoft.com/office/drawing/2014/main" id="{37D7B816-AA9A-BF43-A37D-425834464DCF}"/>
              </a:ext>
            </a:extLst>
          </p:cNvPr>
          <p:cNvSpPr>
            <a:spLocks noGrp="1"/>
          </p:cNvSpPr>
          <p:nvPr>
            <p:ph type="sldNum" sz="quarter" idx="12"/>
          </p:nvPr>
        </p:nvSpPr>
        <p:spPr/>
        <p:txBody>
          <a:bodyPr/>
          <a:lstStyle/>
          <a:p>
            <a:fld id="{4CDA01EE-42B7-2149-ADC6-A77B949C54D7}" type="slidenum">
              <a:rPr lang="en-US" altLang="en-US"/>
              <a:pPr/>
              <a:t>17</a:t>
            </a:fld>
            <a:endParaRPr lang="en-US" altLang="en-US"/>
          </a:p>
        </p:txBody>
      </p:sp>
      <p:sp>
        <p:nvSpPr>
          <p:cNvPr id="29698" name="Rectangle 2">
            <a:extLst>
              <a:ext uri="{FF2B5EF4-FFF2-40B4-BE49-F238E27FC236}">
                <a16:creationId xmlns:a16="http://schemas.microsoft.com/office/drawing/2014/main" id="{E58F5F1D-C9E5-FF4C-98AB-FBD41BE1E26E}"/>
              </a:ext>
            </a:extLst>
          </p:cNvPr>
          <p:cNvSpPr>
            <a:spLocks noGrp="1" noChangeArrowheads="1"/>
          </p:cNvSpPr>
          <p:nvPr>
            <p:ph type="title"/>
          </p:nvPr>
        </p:nvSpPr>
        <p:spPr/>
        <p:txBody>
          <a:bodyPr/>
          <a:lstStyle/>
          <a:p>
            <a:r>
              <a:rPr lang="en-US" altLang="en-US"/>
              <a:t>Handling Team Conflicts</a:t>
            </a:r>
          </a:p>
        </p:txBody>
      </p:sp>
      <p:sp>
        <p:nvSpPr>
          <p:cNvPr id="29700" name="Rectangle 4">
            <a:extLst>
              <a:ext uri="{FF2B5EF4-FFF2-40B4-BE49-F238E27FC236}">
                <a16:creationId xmlns:a16="http://schemas.microsoft.com/office/drawing/2014/main" id="{3398FD1B-5DE7-C646-92A7-14C27DC2D22D}"/>
              </a:ext>
            </a:extLst>
          </p:cNvPr>
          <p:cNvSpPr>
            <a:spLocks noGrp="1" noChangeArrowheads="1"/>
          </p:cNvSpPr>
          <p:nvPr>
            <p:ph type="body" sz="half" idx="2"/>
          </p:nvPr>
        </p:nvSpPr>
        <p:spPr/>
        <p:txBody>
          <a:bodyPr/>
          <a:lstStyle/>
          <a:p>
            <a:r>
              <a:rPr lang="en-US" altLang="en-US" sz="2800"/>
              <a:t>Identify/recognize problems</a:t>
            </a:r>
          </a:p>
          <a:p>
            <a:r>
              <a:rPr lang="en-US" altLang="en-US" sz="2800"/>
              <a:t>Act quickly</a:t>
            </a:r>
          </a:p>
          <a:p>
            <a:r>
              <a:rPr lang="en-US" altLang="en-US" sz="2800"/>
              <a:t>Formal conflict resolution an option</a:t>
            </a:r>
          </a:p>
          <a:p>
            <a:r>
              <a:rPr lang="en-US" altLang="en-US" sz="2800"/>
              <a:t>Team needs to reach consensus</a:t>
            </a:r>
          </a:p>
          <a:p>
            <a:r>
              <a:rPr lang="en-US" altLang="en-US" sz="2800"/>
              <a:t>Fire someone</a:t>
            </a:r>
          </a:p>
        </p:txBody>
      </p:sp>
      <p:pic>
        <p:nvPicPr>
          <p:cNvPr id="29701" name="Object 5">
            <a:extLst>
              <a:ext uri="{FF2B5EF4-FFF2-40B4-BE49-F238E27FC236}">
                <a16:creationId xmlns:a16="http://schemas.microsoft.com/office/drawing/2014/main" id="{13C9D44B-59A2-0C46-8F2F-30CA560A88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4988" y="3124200"/>
            <a:ext cx="2293937" cy="239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3" name="Object 7">
            <a:extLst>
              <a:ext uri="{FF2B5EF4-FFF2-40B4-BE49-F238E27FC236}">
                <a16:creationId xmlns:a16="http://schemas.microsoft.com/office/drawing/2014/main" id="{F1C9AC5D-EA6F-6545-B150-36210BE4CDA3}"/>
              </a:ext>
            </a:extLst>
          </p:cNvPr>
          <p:cNvPicPr>
            <a:picLocks noChangeAspect="1" noChangeArrowheads="1"/>
          </p:cNvPicPr>
          <p:nvPr>
            <p:ph type="clipArt" sz="half" idx="1"/>
          </p:nvPr>
        </p:nvPicPr>
        <p:blipFill>
          <a:blip r:embed="rId4">
            <a:extLst>
              <a:ext uri="{28A0092B-C50C-407E-A947-70E740481C1C}">
                <a14:useLocalDpi xmlns:a14="http://schemas.microsoft.com/office/drawing/2010/main" val="0"/>
              </a:ext>
            </a:extLst>
          </a:blip>
          <a:srcRect/>
          <a:stretch>
            <a:fillRect/>
          </a:stretch>
        </p:blipFill>
        <p:spPr>
          <a:xfrm>
            <a:off x="609600" y="2057400"/>
            <a:ext cx="1828800" cy="1292225"/>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4" name="Object 8">
            <a:extLst>
              <a:ext uri="{FF2B5EF4-FFF2-40B4-BE49-F238E27FC236}">
                <a16:creationId xmlns:a16="http://schemas.microsoft.com/office/drawing/2014/main" id="{80E76B34-CACF-F746-87FE-AE481CBAB11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1213" y="4876800"/>
            <a:ext cx="458787"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83FB91A0-52E9-1241-A1EB-7C4ED238526F}"/>
              </a:ext>
            </a:extLst>
          </p:cNvPr>
          <p:cNvSpPr>
            <a:spLocks noGrp="1"/>
          </p:cNvSpPr>
          <p:nvPr>
            <p:ph type="ftr" sz="quarter" idx="11"/>
          </p:nvPr>
        </p:nvSpPr>
        <p:spPr/>
        <p:txBody>
          <a:bodyPr/>
          <a:lstStyle/>
          <a:p>
            <a:r>
              <a:rPr lang="en-US" altLang="en-US"/>
              <a:t>Optimist International</a:t>
            </a:r>
          </a:p>
        </p:txBody>
      </p:sp>
      <p:sp>
        <p:nvSpPr>
          <p:cNvPr id="7" name="Slide Number Placeholder 6">
            <a:extLst>
              <a:ext uri="{FF2B5EF4-FFF2-40B4-BE49-F238E27FC236}">
                <a16:creationId xmlns:a16="http://schemas.microsoft.com/office/drawing/2014/main" id="{6B39E805-B5C4-5E47-8F9D-494C5641CF3D}"/>
              </a:ext>
            </a:extLst>
          </p:cNvPr>
          <p:cNvSpPr>
            <a:spLocks noGrp="1"/>
          </p:cNvSpPr>
          <p:nvPr>
            <p:ph type="sldNum" sz="quarter" idx="12"/>
          </p:nvPr>
        </p:nvSpPr>
        <p:spPr/>
        <p:txBody>
          <a:bodyPr/>
          <a:lstStyle/>
          <a:p>
            <a:fld id="{8E0E0E83-DBCC-5347-BE04-0F3896520349}" type="slidenum">
              <a:rPr lang="en-US" altLang="en-US"/>
              <a:pPr/>
              <a:t>18</a:t>
            </a:fld>
            <a:endParaRPr lang="en-US" altLang="en-US"/>
          </a:p>
        </p:txBody>
      </p:sp>
      <p:sp>
        <p:nvSpPr>
          <p:cNvPr id="31746" name="Rectangle 2">
            <a:extLst>
              <a:ext uri="{FF2B5EF4-FFF2-40B4-BE49-F238E27FC236}">
                <a16:creationId xmlns:a16="http://schemas.microsoft.com/office/drawing/2014/main" id="{C6C1D12E-06C7-7A42-8E20-D521C1F038DF}"/>
              </a:ext>
            </a:extLst>
          </p:cNvPr>
          <p:cNvSpPr>
            <a:spLocks noGrp="1" noChangeArrowheads="1"/>
          </p:cNvSpPr>
          <p:nvPr>
            <p:ph type="title"/>
          </p:nvPr>
        </p:nvSpPr>
        <p:spPr/>
        <p:txBody>
          <a:bodyPr/>
          <a:lstStyle/>
          <a:p>
            <a:r>
              <a:rPr lang="en-US" altLang="en-US"/>
              <a:t>Providing Recognition</a:t>
            </a:r>
          </a:p>
        </p:txBody>
      </p:sp>
      <p:sp>
        <p:nvSpPr>
          <p:cNvPr id="31747" name="Rectangle 3">
            <a:extLst>
              <a:ext uri="{FF2B5EF4-FFF2-40B4-BE49-F238E27FC236}">
                <a16:creationId xmlns:a16="http://schemas.microsoft.com/office/drawing/2014/main" id="{CA54681A-A1C8-4542-B396-1A7A46BE2BC6}"/>
              </a:ext>
            </a:extLst>
          </p:cNvPr>
          <p:cNvSpPr>
            <a:spLocks noGrp="1" noChangeArrowheads="1"/>
          </p:cNvSpPr>
          <p:nvPr>
            <p:ph type="body" sz="half" idx="1"/>
          </p:nvPr>
        </p:nvSpPr>
        <p:spPr/>
        <p:txBody>
          <a:bodyPr/>
          <a:lstStyle/>
          <a:p>
            <a:r>
              <a:rPr lang="en-US" altLang="en-US" sz="2800"/>
              <a:t>Recognize individual team members informally and continually</a:t>
            </a:r>
          </a:p>
          <a:p>
            <a:r>
              <a:rPr lang="en-US" altLang="en-US" sz="2800"/>
              <a:t>Also provide formal recognition for special accomplishments</a:t>
            </a:r>
          </a:p>
        </p:txBody>
      </p:sp>
      <p:pic>
        <p:nvPicPr>
          <p:cNvPr id="31749" name="Object 5">
            <a:extLst>
              <a:ext uri="{FF2B5EF4-FFF2-40B4-BE49-F238E27FC236}">
                <a16:creationId xmlns:a16="http://schemas.microsoft.com/office/drawing/2014/main" id="{4864376B-97C5-DC4D-9F81-8CB9E44177CA}"/>
              </a:ext>
            </a:extLst>
          </p:cNvPr>
          <p:cNvPicPr>
            <a:picLocks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4953000" y="2919413"/>
            <a:ext cx="1854200" cy="1347787"/>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50" name="Object 6">
            <a:extLst>
              <a:ext uri="{FF2B5EF4-FFF2-40B4-BE49-F238E27FC236}">
                <a16:creationId xmlns:a16="http://schemas.microsoft.com/office/drawing/2014/main" id="{B2322BE0-44DD-464C-9519-CF1DC555EA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2800" y="2438400"/>
            <a:ext cx="1487488"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FBA9C585-2058-6041-A94B-EF3C901261BC}"/>
              </a:ext>
            </a:extLst>
          </p:cNvPr>
          <p:cNvSpPr>
            <a:spLocks noGrp="1"/>
          </p:cNvSpPr>
          <p:nvPr>
            <p:ph type="ftr" sz="quarter" idx="11"/>
          </p:nvPr>
        </p:nvSpPr>
        <p:spPr/>
        <p:txBody>
          <a:bodyPr/>
          <a:lstStyle/>
          <a:p>
            <a:r>
              <a:rPr lang="en-US" altLang="en-US"/>
              <a:t>Optimist International</a:t>
            </a:r>
          </a:p>
        </p:txBody>
      </p:sp>
      <p:sp>
        <p:nvSpPr>
          <p:cNvPr id="6" name="Slide Number Placeholder 5">
            <a:extLst>
              <a:ext uri="{FF2B5EF4-FFF2-40B4-BE49-F238E27FC236}">
                <a16:creationId xmlns:a16="http://schemas.microsoft.com/office/drawing/2014/main" id="{A51FA359-2742-7E4E-BDF0-BCE0D4789E23}"/>
              </a:ext>
            </a:extLst>
          </p:cNvPr>
          <p:cNvSpPr>
            <a:spLocks noGrp="1"/>
          </p:cNvSpPr>
          <p:nvPr>
            <p:ph type="sldNum" sz="quarter" idx="12"/>
          </p:nvPr>
        </p:nvSpPr>
        <p:spPr/>
        <p:txBody>
          <a:bodyPr/>
          <a:lstStyle/>
          <a:p>
            <a:fld id="{DBB889B9-2243-C34B-9E05-6EBFCDED3AE1}" type="slidenum">
              <a:rPr lang="en-US" altLang="en-US"/>
              <a:pPr/>
              <a:t>19</a:t>
            </a:fld>
            <a:endParaRPr lang="en-US" altLang="en-US"/>
          </a:p>
        </p:txBody>
      </p:sp>
      <p:sp>
        <p:nvSpPr>
          <p:cNvPr id="33794" name="Rectangle 2">
            <a:extLst>
              <a:ext uri="{FF2B5EF4-FFF2-40B4-BE49-F238E27FC236}">
                <a16:creationId xmlns:a16="http://schemas.microsoft.com/office/drawing/2014/main" id="{66D1693F-F184-9D43-89F5-1803A0978F77}"/>
              </a:ext>
            </a:extLst>
          </p:cNvPr>
          <p:cNvSpPr>
            <a:spLocks noGrp="1" noChangeArrowheads="1"/>
          </p:cNvSpPr>
          <p:nvPr>
            <p:ph type="title"/>
          </p:nvPr>
        </p:nvSpPr>
        <p:spPr>
          <a:xfrm>
            <a:off x="406400" y="381000"/>
            <a:ext cx="8204200" cy="762000"/>
          </a:xfrm>
        </p:spPr>
        <p:txBody>
          <a:bodyPr/>
          <a:lstStyle/>
          <a:p>
            <a:r>
              <a:rPr lang="en-US" altLang="en-US"/>
              <a:t>Making Team Meetings Fun!</a:t>
            </a:r>
          </a:p>
        </p:txBody>
      </p:sp>
      <p:sp>
        <p:nvSpPr>
          <p:cNvPr id="33795" name="Rectangle 3">
            <a:extLst>
              <a:ext uri="{FF2B5EF4-FFF2-40B4-BE49-F238E27FC236}">
                <a16:creationId xmlns:a16="http://schemas.microsoft.com/office/drawing/2014/main" id="{C4FC4D80-669C-E74F-8DF1-EB1D44A7FB9B}"/>
              </a:ext>
            </a:extLst>
          </p:cNvPr>
          <p:cNvSpPr>
            <a:spLocks noGrp="1" noChangeArrowheads="1"/>
          </p:cNvSpPr>
          <p:nvPr>
            <p:ph type="body" idx="1"/>
          </p:nvPr>
        </p:nvSpPr>
        <p:spPr/>
        <p:txBody>
          <a:bodyPr/>
          <a:lstStyle/>
          <a:p>
            <a:r>
              <a:rPr lang="en-US" altLang="en-US"/>
              <a:t>Basic amenities for a comfortable meeting</a:t>
            </a:r>
          </a:p>
          <a:p>
            <a:r>
              <a:rPr lang="en-US" altLang="en-US"/>
              <a:t>Appropriate equipment</a:t>
            </a:r>
          </a:p>
          <a:p>
            <a:r>
              <a:rPr lang="en-US" altLang="en-US"/>
              <a:t>Good lighting and ventilation</a:t>
            </a:r>
          </a:p>
          <a:p>
            <a:r>
              <a:rPr lang="en-US" altLang="en-US"/>
              <a:t>Quiet and place that avoids outside distractions</a:t>
            </a:r>
          </a:p>
          <a:p>
            <a:r>
              <a:rPr lang="en-US" altLang="en-US"/>
              <a:t>Refreshments</a:t>
            </a:r>
          </a:p>
          <a:p>
            <a:r>
              <a:rPr lang="en-US" altLang="en-US"/>
              <a:t>Icebreakers</a:t>
            </a:r>
          </a:p>
        </p:txBody>
      </p:sp>
      <p:pic>
        <p:nvPicPr>
          <p:cNvPr id="33796" name="Object 4">
            <a:extLst>
              <a:ext uri="{FF2B5EF4-FFF2-40B4-BE49-F238E27FC236}">
                <a16:creationId xmlns:a16="http://schemas.microsoft.com/office/drawing/2014/main" id="{ADE51214-3D97-1C4F-AE51-E3673436D6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4470400"/>
            <a:ext cx="20574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a:extLst>
              <a:ext uri="{FF2B5EF4-FFF2-40B4-BE49-F238E27FC236}">
                <a16:creationId xmlns:a16="http://schemas.microsoft.com/office/drawing/2014/main" id="{D92D3613-2D19-3545-80C1-ED7B86928C53}"/>
              </a:ext>
            </a:extLst>
          </p:cNvPr>
          <p:cNvSpPr>
            <a:spLocks noGrp="1"/>
          </p:cNvSpPr>
          <p:nvPr>
            <p:ph type="ftr" sz="quarter" idx="11"/>
          </p:nvPr>
        </p:nvSpPr>
        <p:spPr/>
        <p:txBody>
          <a:bodyPr/>
          <a:lstStyle/>
          <a:p>
            <a:r>
              <a:rPr lang="en-US" altLang="en-US"/>
              <a:t>Optimist International</a:t>
            </a:r>
          </a:p>
        </p:txBody>
      </p:sp>
      <p:sp>
        <p:nvSpPr>
          <p:cNvPr id="6" name="Slide Number Placeholder 6">
            <a:extLst>
              <a:ext uri="{FF2B5EF4-FFF2-40B4-BE49-F238E27FC236}">
                <a16:creationId xmlns:a16="http://schemas.microsoft.com/office/drawing/2014/main" id="{6DEFC8C4-B5A3-5D42-8EAA-CC802738E0D0}"/>
              </a:ext>
            </a:extLst>
          </p:cNvPr>
          <p:cNvSpPr>
            <a:spLocks noGrp="1"/>
          </p:cNvSpPr>
          <p:nvPr>
            <p:ph type="sldNum" sz="quarter" idx="12"/>
          </p:nvPr>
        </p:nvSpPr>
        <p:spPr/>
        <p:txBody>
          <a:bodyPr/>
          <a:lstStyle/>
          <a:p>
            <a:fld id="{8DF5F206-E153-CE41-9FBA-2F954D1B98BD}" type="slidenum">
              <a:rPr lang="en-US" altLang="en-US"/>
              <a:pPr/>
              <a:t>2</a:t>
            </a:fld>
            <a:endParaRPr lang="en-US" altLang="en-US"/>
          </a:p>
        </p:txBody>
      </p:sp>
      <p:sp>
        <p:nvSpPr>
          <p:cNvPr id="7170" name="Rectangle 2">
            <a:extLst>
              <a:ext uri="{FF2B5EF4-FFF2-40B4-BE49-F238E27FC236}">
                <a16:creationId xmlns:a16="http://schemas.microsoft.com/office/drawing/2014/main" id="{92E302D0-FFB5-EA4F-AFE4-D26CBEA270EB}"/>
              </a:ext>
            </a:extLst>
          </p:cNvPr>
          <p:cNvSpPr>
            <a:spLocks noGrp="1" noChangeArrowheads="1"/>
          </p:cNvSpPr>
          <p:nvPr>
            <p:ph type="title"/>
          </p:nvPr>
        </p:nvSpPr>
        <p:spPr/>
        <p:txBody>
          <a:bodyPr/>
          <a:lstStyle/>
          <a:p>
            <a:r>
              <a:rPr lang="en-US" altLang="en-US"/>
              <a:t>TEAM BUILDING OBJECTIVES</a:t>
            </a:r>
          </a:p>
        </p:txBody>
      </p:sp>
      <p:sp>
        <p:nvSpPr>
          <p:cNvPr id="7172" name="Rectangle 4">
            <a:extLst>
              <a:ext uri="{FF2B5EF4-FFF2-40B4-BE49-F238E27FC236}">
                <a16:creationId xmlns:a16="http://schemas.microsoft.com/office/drawing/2014/main" id="{122EEE40-F72B-9C49-BD94-81ED5FFA2071}"/>
              </a:ext>
            </a:extLst>
          </p:cNvPr>
          <p:cNvSpPr>
            <a:spLocks noGrp="1" noChangeArrowheads="1"/>
          </p:cNvSpPr>
          <p:nvPr>
            <p:ph type="body" sz="half" idx="2"/>
          </p:nvPr>
        </p:nvSpPr>
        <p:spPr>
          <a:xfrm>
            <a:off x="4622800" y="2343150"/>
            <a:ext cx="4013200" cy="3371850"/>
          </a:xfrm>
        </p:spPr>
        <p:txBody>
          <a:bodyPr/>
          <a:lstStyle/>
          <a:p>
            <a:r>
              <a:rPr lang="en-US" altLang="en-US"/>
              <a:t>Build and serve on high-performance, effective teams</a:t>
            </a:r>
          </a:p>
          <a:p>
            <a:r>
              <a:rPr lang="en-US" altLang="en-US"/>
              <a:t>Help meet our goals and objectives.</a:t>
            </a:r>
          </a:p>
        </p:txBody>
      </p:sp>
      <p:pic>
        <p:nvPicPr>
          <p:cNvPr id="7175" name="Picture 7">
            <a:extLst>
              <a:ext uri="{FF2B5EF4-FFF2-40B4-BE49-F238E27FC236}">
                <a16:creationId xmlns:a16="http://schemas.microsoft.com/office/drawing/2014/main" id="{71C9B751-E648-AB4F-BF06-DE77297CF7A7}"/>
              </a:ext>
            </a:extLst>
          </p:cNvPr>
          <p:cNvPicPr>
            <a:picLocks noGrp="1"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901700" y="1885950"/>
            <a:ext cx="3124200" cy="4171950"/>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7B175851-2822-6F40-8629-D97A74425781}"/>
              </a:ext>
            </a:extLst>
          </p:cNvPr>
          <p:cNvSpPr>
            <a:spLocks noGrp="1"/>
          </p:cNvSpPr>
          <p:nvPr>
            <p:ph type="ftr" sz="quarter" idx="11"/>
          </p:nvPr>
        </p:nvSpPr>
        <p:spPr/>
        <p:txBody>
          <a:bodyPr/>
          <a:lstStyle/>
          <a:p>
            <a:r>
              <a:rPr lang="en-US" altLang="en-US"/>
              <a:t>Optimist International</a:t>
            </a:r>
          </a:p>
        </p:txBody>
      </p:sp>
      <p:sp>
        <p:nvSpPr>
          <p:cNvPr id="7" name="Slide Number Placeholder 6">
            <a:extLst>
              <a:ext uri="{FF2B5EF4-FFF2-40B4-BE49-F238E27FC236}">
                <a16:creationId xmlns:a16="http://schemas.microsoft.com/office/drawing/2014/main" id="{1A933F1A-AD40-D442-8410-826771F05774}"/>
              </a:ext>
            </a:extLst>
          </p:cNvPr>
          <p:cNvSpPr>
            <a:spLocks noGrp="1"/>
          </p:cNvSpPr>
          <p:nvPr>
            <p:ph type="sldNum" sz="quarter" idx="12"/>
          </p:nvPr>
        </p:nvSpPr>
        <p:spPr/>
        <p:txBody>
          <a:bodyPr/>
          <a:lstStyle/>
          <a:p>
            <a:fld id="{13806E5D-3807-E547-844D-E3F028C89148}" type="slidenum">
              <a:rPr lang="en-US" altLang="en-US"/>
              <a:pPr/>
              <a:t>20</a:t>
            </a:fld>
            <a:endParaRPr lang="en-US" altLang="en-US"/>
          </a:p>
        </p:txBody>
      </p:sp>
      <p:sp>
        <p:nvSpPr>
          <p:cNvPr id="35842" name="Rectangle 2">
            <a:extLst>
              <a:ext uri="{FF2B5EF4-FFF2-40B4-BE49-F238E27FC236}">
                <a16:creationId xmlns:a16="http://schemas.microsoft.com/office/drawing/2014/main" id="{A0723450-B9CD-7442-AA28-81C65BFFA1D6}"/>
              </a:ext>
            </a:extLst>
          </p:cNvPr>
          <p:cNvSpPr>
            <a:spLocks noGrp="1" noChangeArrowheads="1"/>
          </p:cNvSpPr>
          <p:nvPr>
            <p:ph type="title"/>
          </p:nvPr>
        </p:nvSpPr>
        <p:spPr/>
        <p:txBody>
          <a:bodyPr/>
          <a:lstStyle/>
          <a:p>
            <a:r>
              <a:rPr lang="en-US" altLang="en-US"/>
              <a:t>Making Team Decisions and Solving Problems</a:t>
            </a:r>
          </a:p>
        </p:txBody>
      </p:sp>
      <p:sp>
        <p:nvSpPr>
          <p:cNvPr id="35843" name="Rectangle 3">
            <a:extLst>
              <a:ext uri="{FF2B5EF4-FFF2-40B4-BE49-F238E27FC236}">
                <a16:creationId xmlns:a16="http://schemas.microsoft.com/office/drawing/2014/main" id="{06E4D62D-1A10-1B4D-ACBA-4F70A5051713}"/>
              </a:ext>
            </a:extLst>
          </p:cNvPr>
          <p:cNvSpPr>
            <a:spLocks noGrp="1" noChangeArrowheads="1"/>
          </p:cNvSpPr>
          <p:nvPr>
            <p:ph type="body" sz="half" idx="1"/>
          </p:nvPr>
        </p:nvSpPr>
        <p:spPr>
          <a:xfrm>
            <a:off x="406400" y="2000250"/>
            <a:ext cx="4013200" cy="1123950"/>
          </a:xfrm>
          <a:solidFill>
            <a:srgbClr val="FFFFCC"/>
          </a:solidFill>
        </p:spPr>
        <p:txBody>
          <a:bodyPr/>
          <a:lstStyle/>
          <a:p>
            <a:r>
              <a:rPr lang="en-US" altLang="en-US" sz="2800"/>
              <a:t>Gathering information</a:t>
            </a:r>
          </a:p>
          <a:p>
            <a:r>
              <a:rPr lang="en-US" altLang="en-US" sz="2800"/>
              <a:t>Analyzing information</a:t>
            </a:r>
          </a:p>
        </p:txBody>
      </p:sp>
      <p:sp>
        <p:nvSpPr>
          <p:cNvPr id="35845" name="Rectangle 5">
            <a:extLst>
              <a:ext uri="{FF2B5EF4-FFF2-40B4-BE49-F238E27FC236}">
                <a16:creationId xmlns:a16="http://schemas.microsoft.com/office/drawing/2014/main" id="{FD51EB30-27B2-9A44-92AF-2040B20FED2C}"/>
              </a:ext>
            </a:extLst>
          </p:cNvPr>
          <p:cNvSpPr>
            <a:spLocks noChangeArrowheads="1"/>
          </p:cNvSpPr>
          <p:nvPr/>
        </p:nvSpPr>
        <p:spPr bwMode="auto">
          <a:xfrm>
            <a:off x="406400" y="3276600"/>
            <a:ext cx="4013200"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Clr>
                <a:schemeClr val="accent2"/>
              </a:buClr>
              <a:buFont typeface="Monotype Sorts" pitchFamily="2" charset="2"/>
              <a:buChar char="z"/>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pitchFamily="2" charset="2"/>
              <a:buChar char="y"/>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pitchFamily="2" charset="2"/>
              <a:buChar char="x"/>
              <a:defRPr kumimoji="1" sz="2000">
                <a:solidFill>
                  <a:schemeClr val="tx1"/>
                </a:solidFill>
                <a:latin typeface="Tahoma" panose="020B0604030504040204" pitchFamily="34" charset="0"/>
              </a:defRPr>
            </a:lvl3pPr>
            <a:lvl4pPr marL="1600200" indent="-228600">
              <a:spcBef>
                <a:spcPct val="20000"/>
              </a:spcBef>
              <a:buClr>
                <a:schemeClr val="accent2"/>
              </a:buClr>
              <a:buChar char="•"/>
              <a:defRPr kumimoji="1">
                <a:solidFill>
                  <a:schemeClr val="tx1"/>
                </a:solidFill>
                <a:latin typeface="Tahoma" panose="020B0604030504040204" pitchFamily="34" charset="0"/>
              </a:defRPr>
            </a:lvl4pPr>
            <a:lvl5pPr marL="2057400" indent="-228600">
              <a:spcBef>
                <a:spcPct val="20000"/>
              </a:spcBef>
              <a:buClr>
                <a:schemeClr val="accent2"/>
              </a:buClr>
              <a:buChar cha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Tahoma" panose="020B0604030504040204" pitchFamily="34" charset="0"/>
              </a:defRPr>
            </a:lvl9pPr>
          </a:lstStyle>
          <a:p>
            <a:r>
              <a:rPr lang="en-US" altLang="en-US"/>
              <a:t>Generating and analyzing ideas</a:t>
            </a:r>
          </a:p>
          <a:p>
            <a:r>
              <a:rPr lang="en-US" altLang="en-US"/>
              <a:t>Examining solution alternatives </a:t>
            </a:r>
          </a:p>
          <a:p>
            <a:r>
              <a:rPr lang="en-US" altLang="en-US"/>
              <a:t>Making decisions and gaining consensus</a:t>
            </a:r>
          </a:p>
        </p:txBody>
      </p:sp>
      <p:pic>
        <p:nvPicPr>
          <p:cNvPr id="35846" name="Object 6">
            <a:extLst>
              <a:ext uri="{FF2B5EF4-FFF2-40B4-BE49-F238E27FC236}">
                <a16:creationId xmlns:a16="http://schemas.microsoft.com/office/drawing/2014/main" id="{1D6898C8-6BDA-7748-BBEB-01243B7C095D}"/>
              </a:ext>
            </a:extLst>
          </p:cNvPr>
          <p:cNvPicPr>
            <a:picLocks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5181600" y="2474913"/>
            <a:ext cx="3149600" cy="2859087"/>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5">
            <a:extLst>
              <a:ext uri="{FF2B5EF4-FFF2-40B4-BE49-F238E27FC236}">
                <a16:creationId xmlns:a16="http://schemas.microsoft.com/office/drawing/2014/main" id="{73E6E6F3-F2EE-7343-B283-9DF31848BF8C}"/>
              </a:ext>
            </a:extLst>
          </p:cNvPr>
          <p:cNvSpPr>
            <a:spLocks noGrp="1"/>
          </p:cNvSpPr>
          <p:nvPr>
            <p:ph type="ftr" sz="quarter" idx="11"/>
          </p:nvPr>
        </p:nvSpPr>
        <p:spPr/>
        <p:txBody>
          <a:bodyPr/>
          <a:lstStyle/>
          <a:p>
            <a:r>
              <a:rPr lang="en-US" altLang="en-US"/>
              <a:t>Optimist International</a:t>
            </a:r>
          </a:p>
        </p:txBody>
      </p:sp>
      <p:sp>
        <p:nvSpPr>
          <p:cNvPr id="8" name="Slide Number Placeholder 6">
            <a:extLst>
              <a:ext uri="{FF2B5EF4-FFF2-40B4-BE49-F238E27FC236}">
                <a16:creationId xmlns:a16="http://schemas.microsoft.com/office/drawing/2014/main" id="{B7BC888A-642B-974A-A049-D78341841A32}"/>
              </a:ext>
            </a:extLst>
          </p:cNvPr>
          <p:cNvSpPr>
            <a:spLocks noGrp="1"/>
          </p:cNvSpPr>
          <p:nvPr>
            <p:ph type="sldNum" sz="quarter" idx="12"/>
          </p:nvPr>
        </p:nvSpPr>
        <p:spPr/>
        <p:txBody>
          <a:bodyPr/>
          <a:lstStyle/>
          <a:p>
            <a:fld id="{ED084B43-BBA8-BF40-86E1-873EEF04C1B8}" type="slidenum">
              <a:rPr lang="en-US" altLang="en-US"/>
              <a:pPr/>
              <a:t>21</a:t>
            </a:fld>
            <a:endParaRPr lang="en-US" altLang="en-US"/>
          </a:p>
        </p:txBody>
      </p:sp>
      <p:sp>
        <p:nvSpPr>
          <p:cNvPr id="41986" name="Rectangle 2">
            <a:extLst>
              <a:ext uri="{FF2B5EF4-FFF2-40B4-BE49-F238E27FC236}">
                <a16:creationId xmlns:a16="http://schemas.microsoft.com/office/drawing/2014/main" id="{7CD57DC1-F6D1-EC41-8BB1-590E6BE6C291}"/>
              </a:ext>
            </a:extLst>
          </p:cNvPr>
          <p:cNvSpPr>
            <a:spLocks noGrp="1" noChangeArrowheads="1"/>
          </p:cNvSpPr>
          <p:nvPr>
            <p:ph type="title"/>
          </p:nvPr>
        </p:nvSpPr>
        <p:spPr/>
        <p:txBody>
          <a:bodyPr/>
          <a:lstStyle/>
          <a:p>
            <a:r>
              <a:rPr lang="en-US" altLang="en-US"/>
              <a:t>Making Team Decisions and Solving Problems</a:t>
            </a:r>
          </a:p>
        </p:txBody>
      </p:sp>
      <p:sp>
        <p:nvSpPr>
          <p:cNvPr id="41987" name="Rectangle 3">
            <a:extLst>
              <a:ext uri="{FF2B5EF4-FFF2-40B4-BE49-F238E27FC236}">
                <a16:creationId xmlns:a16="http://schemas.microsoft.com/office/drawing/2014/main" id="{C7B2C2FD-998E-D74B-9235-0B32804CB969}"/>
              </a:ext>
            </a:extLst>
          </p:cNvPr>
          <p:cNvSpPr>
            <a:spLocks noGrp="1" noChangeArrowheads="1"/>
          </p:cNvSpPr>
          <p:nvPr>
            <p:ph type="body" sz="half" idx="1"/>
          </p:nvPr>
        </p:nvSpPr>
        <p:spPr>
          <a:xfrm>
            <a:off x="406400" y="3048000"/>
            <a:ext cx="4013200" cy="1047750"/>
          </a:xfrm>
          <a:solidFill>
            <a:srgbClr val="FFFFCC"/>
          </a:solidFill>
        </p:spPr>
        <p:txBody>
          <a:bodyPr/>
          <a:lstStyle/>
          <a:p>
            <a:r>
              <a:rPr lang="en-US" altLang="en-US" sz="2800"/>
              <a:t>Generating and analyzing ideas</a:t>
            </a:r>
          </a:p>
        </p:txBody>
      </p:sp>
      <p:sp>
        <p:nvSpPr>
          <p:cNvPr id="41989" name="Rectangle 5">
            <a:extLst>
              <a:ext uri="{FF2B5EF4-FFF2-40B4-BE49-F238E27FC236}">
                <a16:creationId xmlns:a16="http://schemas.microsoft.com/office/drawing/2014/main" id="{FA071B59-6986-AC41-A207-B5CAE5FAC38F}"/>
              </a:ext>
            </a:extLst>
          </p:cNvPr>
          <p:cNvSpPr>
            <a:spLocks noChangeArrowheads="1"/>
          </p:cNvSpPr>
          <p:nvPr/>
        </p:nvSpPr>
        <p:spPr bwMode="auto">
          <a:xfrm>
            <a:off x="406400" y="4038600"/>
            <a:ext cx="4013200"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Clr>
                <a:schemeClr val="accent2"/>
              </a:buClr>
              <a:buFont typeface="Monotype Sorts" pitchFamily="2" charset="2"/>
              <a:buChar char="z"/>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pitchFamily="2" charset="2"/>
              <a:buChar char="y"/>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pitchFamily="2" charset="2"/>
              <a:buChar char="x"/>
              <a:defRPr kumimoji="1" sz="2000">
                <a:solidFill>
                  <a:schemeClr val="tx1"/>
                </a:solidFill>
                <a:latin typeface="Tahoma" panose="020B0604030504040204" pitchFamily="34" charset="0"/>
              </a:defRPr>
            </a:lvl3pPr>
            <a:lvl4pPr marL="1600200" indent="-228600">
              <a:spcBef>
                <a:spcPct val="20000"/>
              </a:spcBef>
              <a:buClr>
                <a:schemeClr val="accent2"/>
              </a:buClr>
              <a:buChar char="•"/>
              <a:defRPr kumimoji="1">
                <a:solidFill>
                  <a:schemeClr val="tx1"/>
                </a:solidFill>
                <a:latin typeface="Tahoma" panose="020B0604030504040204" pitchFamily="34" charset="0"/>
              </a:defRPr>
            </a:lvl4pPr>
            <a:lvl5pPr marL="2057400" indent="-228600">
              <a:spcBef>
                <a:spcPct val="20000"/>
              </a:spcBef>
              <a:buClr>
                <a:schemeClr val="accent2"/>
              </a:buClr>
              <a:buChar cha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Tahoma" panose="020B0604030504040204" pitchFamily="34" charset="0"/>
              </a:defRPr>
            </a:lvl9pPr>
          </a:lstStyle>
          <a:p>
            <a:r>
              <a:rPr lang="en-US" altLang="en-US"/>
              <a:t>Examining solution alternatives </a:t>
            </a:r>
          </a:p>
          <a:p>
            <a:r>
              <a:rPr lang="en-US" altLang="en-US"/>
              <a:t>Making decisions and gaining consensus</a:t>
            </a:r>
          </a:p>
        </p:txBody>
      </p:sp>
      <p:sp>
        <p:nvSpPr>
          <p:cNvPr id="41990" name="Rectangle 6">
            <a:extLst>
              <a:ext uri="{FF2B5EF4-FFF2-40B4-BE49-F238E27FC236}">
                <a16:creationId xmlns:a16="http://schemas.microsoft.com/office/drawing/2014/main" id="{091AA4A4-EB55-1241-9C6E-892F99B588C1}"/>
              </a:ext>
            </a:extLst>
          </p:cNvPr>
          <p:cNvSpPr>
            <a:spLocks noChangeArrowheads="1"/>
          </p:cNvSpPr>
          <p:nvPr/>
        </p:nvSpPr>
        <p:spPr bwMode="auto">
          <a:xfrm>
            <a:off x="406400" y="1981200"/>
            <a:ext cx="40132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Clr>
                <a:schemeClr val="accent2"/>
              </a:buClr>
              <a:buFont typeface="Monotype Sorts" pitchFamily="2" charset="2"/>
              <a:buChar char="z"/>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pitchFamily="2" charset="2"/>
              <a:buChar char="y"/>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pitchFamily="2" charset="2"/>
              <a:buChar char="x"/>
              <a:defRPr kumimoji="1" sz="2000">
                <a:solidFill>
                  <a:schemeClr val="tx1"/>
                </a:solidFill>
                <a:latin typeface="Tahoma" panose="020B0604030504040204" pitchFamily="34" charset="0"/>
              </a:defRPr>
            </a:lvl3pPr>
            <a:lvl4pPr marL="1600200" indent="-228600">
              <a:spcBef>
                <a:spcPct val="20000"/>
              </a:spcBef>
              <a:buClr>
                <a:schemeClr val="accent2"/>
              </a:buClr>
              <a:buChar char="•"/>
              <a:defRPr kumimoji="1">
                <a:solidFill>
                  <a:schemeClr val="tx1"/>
                </a:solidFill>
                <a:latin typeface="Tahoma" panose="020B0604030504040204" pitchFamily="34" charset="0"/>
              </a:defRPr>
            </a:lvl4pPr>
            <a:lvl5pPr marL="2057400" indent="-228600">
              <a:spcBef>
                <a:spcPct val="20000"/>
              </a:spcBef>
              <a:buClr>
                <a:schemeClr val="accent2"/>
              </a:buClr>
              <a:buChar cha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Tahoma" panose="020B0604030504040204" pitchFamily="34" charset="0"/>
              </a:defRPr>
            </a:lvl9pPr>
          </a:lstStyle>
          <a:p>
            <a:r>
              <a:rPr lang="en-US" altLang="en-US"/>
              <a:t>Gathering information</a:t>
            </a:r>
          </a:p>
          <a:p>
            <a:r>
              <a:rPr lang="en-US" altLang="en-US"/>
              <a:t>Analyzing information</a:t>
            </a:r>
          </a:p>
        </p:txBody>
      </p:sp>
      <p:pic>
        <p:nvPicPr>
          <p:cNvPr id="41991" name="Object 7">
            <a:extLst>
              <a:ext uri="{FF2B5EF4-FFF2-40B4-BE49-F238E27FC236}">
                <a16:creationId xmlns:a16="http://schemas.microsoft.com/office/drawing/2014/main" id="{41173DA6-1122-D343-9C26-09037F0652C0}"/>
              </a:ext>
            </a:extLst>
          </p:cNvPr>
          <p:cNvPicPr>
            <a:picLocks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5638800" y="2209800"/>
            <a:ext cx="1779588" cy="3619500"/>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EECC13B6-1451-C648-8ECC-05970062CCA7}"/>
              </a:ext>
            </a:extLst>
          </p:cNvPr>
          <p:cNvSpPr>
            <a:spLocks noGrp="1"/>
          </p:cNvSpPr>
          <p:nvPr>
            <p:ph type="ftr" sz="quarter" idx="11"/>
          </p:nvPr>
        </p:nvSpPr>
        <p:spPr/>
        <p:txBody>
          <a:bodyPr/>
          <a:lstStyle/>
          <a:p>
            <a:r>
              <a:rPr lang="en-US" altLang="en-US"/>
              <a:t>Optimist International</a:t>
            </a:r>
          </a:p>
        </p:txBody>
      </p:sp>
      <p:sp>
        <p:nvSpPr>
          <p:cNvPr id="5" name="Slide Number Placeholder 5">
            <a:extLst>
              <a:ext uri="{FF2B5EF4-FFF2-40B4-BE49-F238E27FC236}">
                <a16:creationId xmlns:a16="http://schemas.microsoft.com/office/drawing/2014/main" id="{6C7C61FB-31B0-874D-A5F9-C77AC6080D35}"/>
              </a:ext>
            </a:extLst>
          </p:cNvPr>
          <p:cNvSpPr>
            <a:spLocks noGrp="1"/>
          </p:cNvSpPr>
          <p:nvPr>
            <p:ph type="sldNum" sz="quarter" idx="12"/>
          </p:nvPr>
        </p:nvSpPr>
        <p:spPr/>
        <p:txBody>
          <a:bodyPr/>
          <a:lstStyle/>
          <a:p>
            <a:fld id="{D0FEBD89-C4D5-354C-9804-97588FA122B5}" type="slidenum">
              <a:rPr lang="en-US" altLang="en-US"/>
              <a:pPr/>
              <a:t>22</a:t>
            </a:fld>
            <a:endParaRPr lang="en-US" altLang="en-US"/>
          </a:p>
        </p:txBody>
      </p:sp>
      <p:sp>
        <p:nvSpPr>
          <p:cNvPr id="37890" name="Rectangle 2">
            <a:extLst>
              <a:ext uri="{FF2B5EF4-FFF2-40B4-BE49-F238E27FC236}">
                <a16:creationId xmlns:a16="http://schemas.microsoft.com/office/drawing/2014/main" id="{CC6A62A9-09A7-D040-A40D-7C10AC26E41A}"/>
              </a:ext>
            </a:extLst>
          </p:cNvPr>
          <p:cNvSpPr>
            <a:spLocks noGrp="1" noChangeArrowheads="1"/>
          </p:cNvSpPr>
          <p:nvPr>
            <p:ph type="title"/>
          </p:nvPr>
        </p:nvSpPr>
        <p:spPr/>
        <p:txBody>
          <a:bodyPr/>
          <a:lstStyle/>
          <a:p>
            <a:pPr algn="ctr"/>
            <a:r>
              <a:rPr lang="en-US" altLang="en-US"/>
              <a:t>Solution Matrix</a:t>
            </a:r>
          </a:p>
        </p:txBody>
      </p:sp>
      <p:pic>
        <p:nvPicPr>
          <p:cNvPr id="37891" name="Object 3">
            <a:extLst>
              <a:ext uri="{FF2B5EF4-FFF2-40B4-BE49-F238E27FC236}">
                <a16:creationId xmlns:a16="http://schemas.microsoft.com/office/drawing/2014/main" id="{A46931A3-E9D1-3646-BC47-E70E6091A686}"/>
              </a:ext>
            </a:extLst>
          </p:cNvPr>
          <p:cNvPicPr>
            <a:picLocks noChangeAspect="1" noChangeArrowheads="1"/>
          </p:cNvPicPr>
          <p:nvPr>
            <p:ph type="tbl" idx="1"/>
          </p:nvPr>
        </p:nvPicPr>
        <p:blipFill>
          <a:blip r:embed="rId3">
            <a:extLst>
              <a:ext uri="{28A0092B-C50C-407E-A947-70E740481C1C}">
                <a14:useLocalDpi xmlns:a14="http://schemas.microsoft.com/office/drawing/2010/main" val="0"/>
              </a:ext>
            </a:extLst>
          </a:blip>
          <a:srcRect/>
          <a:stretch>
            <a:fillRect/>
          </a:stretch>
        </p:blipFill>
        <p:spPr>
          <a:xfrm>
            <a:off x="466725" y="1997075"/>
            <a:ext cx="8172450" cy="4098925"/>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9A75CF1C-63A2-0844-AD73-3342FF23AF4A}"/>
              </a:ext>
            </a:extLst>
          </p:cNvPr>
          <p:cNvSpPr>
            <a:spLocks noGrp="1"/>
          </p:cNvSpPr>
          <p:nvPr>
            <p:ph type="ftr" sz="quarter" idx="11"/>
          </p:nvPr>
        </p:nvSpPr>
        <p:spPr/>
        <p:txBody>
          <a:bodyPr/>
          <a:lstStyle/>
          <a:p>
            <a:r>
              <a:rPr lang="en-US" altLang="en-US"/>
              <a:t>Optimist International</a:t>
            </a:r>
          </a:p>
        </p:txBody>
      </p:sp>
      <p:sp>
        <p:nvSpPr>
          <p:cNvPr id="7" name="Slide Number Placeholder 6">
            <a:extLst>
              <a:ext uri="{FF2B5EF4-FFF2-40B4-BE49-F238E27FC236}">
                <a16:creationId xmlns:a16="http://schemas.microsoft.com/office/drawing/2014/main" id="{DCE985FC-593F-024F-884F-50356EC2DA0B}"/>
              </a:ext>
            </a:extLst>
          </p:cNvPr>
          <p:cNvSpPr>
            <a:spLocks noGrp="1"/>
          </p:cNvSpPr>
          <p:nvPr>
            <p:ph type="sldNum" sz="quarter" idx="12"/>
          </p:nvPr>
        </p:nvSpPr>
        <p:spPr/>
        <p:txBody>
          <a:bodyPr/>
          <a:lstStyle/>
          <a:p>
            <a:fld id="{2298CE89-A8F7-694A-B423-082A2B1818AE}" type="slidenum">
              <a:rPr lang="en-US" altLang="en-US"/>
              <a:pPr/>
              <a:t>23</a:t>
            </a:fld>
            <a:endParaRPr lang="en-US" altLang="en-US"/>
          </a:p>
        </p:txBody>
      </p:sp>
      <p:sp>
        <p:nvSpPr>
          <p:cNvPr id="36866" name="Rectangle 2">
            <a:extLst>
              <a:ext uri="{FF2B5EF4-FFF2-40B4-BE49-F238E27FC236}">
                <a16:creationId xmlns:a16="http://schemas.microsoft.com/office/drawing/2014/main" id="{35072199-47F8-694D-AED3-2CEEDDF292D3}"/>
              </a:ext>
            </a:extLst>
          </p:cNvPr>
          <p:cNvSpPr>
            <a:spLocks noGrp="1" noChangeArrowheads="1"/>
          </p:cNvSpPr>
          <p:nvPr>
            <p:ph type="title"/>
          </p:nvPr>
        </p:nvSpPr>
        <p:spPr/>
        <p:txBody>
          <a:bodyPr/>
          <a:lstStyle/>
          <a:p>
            <a:r>
              <a:rPr lang="en-US" altLang="en-US"/>
              <a:t>Making Team Decisions and Solving Problems</a:t>
            </a:r>
          </a:p>
        </p:txBody>
      </p:sp>
      <p:sp>
        <p:nvSpPr>
          <p:cNvPr id="36867" name="Rectangle 3">
            <a:extLst>
              <a:ext uri="{FF2B5EF4-FFF2-40B4-BE49-F238E27FC236}">
                <a16:creationId xmlns:a16="http://schemas.microsoft.com/office/drawing/2014/main" id="{6CD1EE28-F9D7-7841-9325-19DF908D7AF0}"/>
              </a:ext>
            </a:extLst>
          </p:cNvPr>
          <p:cNvSpPr>
            <a:spLocks noGrp="1" noChangeArrowheads="1"/>
          </p:cNvSpPr>
          <p:nvPr>
            <p:ph type="body" sz="half" idx="1"/>
          </p:nvPr>
        </p:nvSpPr>
        <p:spPr>
          <a:xfrm>
            <a:off x="381000" y="1885950"/>
            <a:ext cx="4013200" cy="2914650"/>
          </a:xfrm>
        </p:spPr>
        <p:txBody>
          <a:bodyPr/>
          <a:lstStyle/>
          <a:p>
            <a:r>
              <a:rPr lang="en-US" altLang="en-US" sz="2800"/>
              <a:t>Gathering information</a:t>
            </a:r>
          </a:p>
          <a:p>
            <a:r>
              <a:rPr lang="en-US" altLang="en-US" sz="2800"/>
              <a:t>Analyzing information</a:t>
            </a:r>
          </a:p>
          <a:p>
            <a:r>
              <a:rPr lang="en-US" altLang="en-US" sz="2800"/>
              <a:t>Generating and analyzing ideas</a:t>
            </a:r>
          </a:p>
          <a:p>
            <a:r>
              <a:rPr lang="en-US" altLang="en-US" sz="2800"/>
              <a:t>Examining solution alternatives</a:t>
            </a:r>
          </a:p>
        </p:txBody>
      </p:sp>
      <p:sp>
        <p:nvSpPr>
          <p:cNvPr id="36870" name="Rectangle 6">
            <a:extLst>
              <a:ext uri="{FF2B5EF4-FFF2-40B4-BE49-F238E27FC236}">
                <a16:creationId xmlns:a16="http://schemas.microsoft.com/office/drawing/2014/main" id="{62C2ADC5-7C58-E54A-A572-E4DB4AF26014}"/>
              </a:ext>
            </a:extLst>
          </p:cNvPr>
          <p:cNvSpPr>
            <a:spLocks noChangeArrowheads="1"/>
          </p:cNvSpPr>
          <p:nvPr/>
        </p:nvSpPr>
        <p:spPr bwMode="auto">
          <a:xfrm>
            <a:off x="381000" y="4724400"/>
            <a:ext cx="4013200" cy="1066800"/>
          </a:xfrm>
          <a:prstGeom prst="rect">
            <a:avLst/>
          </a:prstGeom>
          <a:solidFill>
            <a:srgbClr val="FFFFCC"/>
          </a:solidFill>
          <a:ln>
            <a:noFill/>
          </a:ln>
          <a:extLs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Clr>
                <a:schemeClr val="accent2"/>
              </a:buClr>
              <a:buFont typeface="Monotype Sorts" pitchFamily="2" charset="2"/>
              <a:buChar char="z"/>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pitchFamily="2" charset="2"/>
              <a:buChar char="y"/>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pitchFamily="2" charset="2"/>
              <a:buChar char="x"/>
              <a:defRPr kumimoji="1" sz="2000">
                <a:solidFill>
                  <a:schemeClr val="tx1"/>
                </a:solidFill>
                <a:latin typeface="Tahoma" panose="020B0604030504040204" pitchFamily="34" charset="0"/>
              </a:defRPr>
            </a:lvl3pPr>
            <a:lvl4pPr marL="1600200" indent="-228600">
              <a:spcBef>
                <a:spcPct val="20000"/>
              </a:spcBef>
              <a:buClr>
                <a:schemeClr val="accent2"/>
              </a:buClr>
              <a:buChar char="•"/>
              <a:defRPr kumimoji="1">
                <a:solidFill>
                  <a:schemeClr val="tx1"/>
                </a:solidFill>
                <a:latin typeface="Tahoma" panose="020B0604030504040204" pitchFamily="34" charset="0"/>
              </a:defRPr>
            </a:lvl4pPr>
            <a:lvl5pPr marL="2057400" indent="-228600">
              <a:spcBef>
                <a:spcPct val="20000"/>
              </a:spcBef>
              <a:buClr>
                <a:schemeClr val="accent2"/>
              </a:buClr>
              <a:buChar cha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Tahoma" panose="020B0604030504040204" pitchFamily="34" charset="0"/>
              </a:defRPr>
            </a:lvl9pPr>
          </a:lstStyle>
          <a:p>
            <a:r>
              <a:rPr lang="en-US" altLang="en-US"/>
              <a:t>Making decisions and gaining consensus</a:t>
            </a:r>
          </a:p>
        </p:txBody>
      </p:sp>
      <p:pic>
        <p:nvPicPr>
          <p:cNvPr id="36871" name="Object 7">
            <a:extLst>
              <a:ext uri="{FF2B5EF4-FFF2-40B4-BE49-F238E27FC236}">
                <a16:creationId xmlns:a16="http://schemas.microsoft.com/office/drawing/2014/main" id="{D1D8AF9B-965B-4845-A3A3-F82848903047}"/>
              </a:ext>
            </a:extLst>
          </p:cNvPr>
          <p:cNvPicPr>
            <a:picLocks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4800600" y="2506663"/>
            <a:ext cx="3835400" cy="3071812"/>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9F681FAE-6E95-EE47-A89A-A35E3125A315}"/>
              </a:ext>
            </a:extLst>
          </p:cNvPr>
          <p:cNvSpPr>
            <a:spLocks noGrp="1"/>
          </p:cNvSpPr>
          <p:nvPr>
            <p:ph type="ftr" sz="quarter" idx="11"/>
          </p:nvPr>
        </p:nvSpPr>
        <p:spPr/>
        <p:txBody>
          <a:bodyPr/>
          <a:lstStyle/>
          <a:p>
            <a:r>
              <a:rPr lang="en-US" altLang="en-US"/>
              <a:t>Optimist International</a:t>
            </a:r>
          </a:p>
        </p:txBody>
      </p:sp>
      <p:sp>
        <p:nvSpPr>
          <p:cNvPr id="5" name="Slide Number Placeholder 5">
            <a:extLst>
              <a:ext uri="{FF2B5EF4-FFF2-40B4-BE49-F238E27FC236}">
                <a16:creationId xmlns:a16="http://schemas.microsoft.com/office/drawing/2014/main" id="{5A5111DC-3289-0F49-B681-64AAD3A5A676}"/>
              </a:ext>
            </a:extLst>
          </p:cNvPr>
          <p:cNvSpPr>
            <a:spLocks noGrp="1"/>
          </p:cNvSpPr>
          <p:nvPr>
            <p:ph type="sldNum" sz="quarter" idx="12"/>
          </p:nvPr>
        </p:nvSpPr>
        <p:spPr/>
        <p:txBody>
          <a:bodyPr/>
          <a:lstStyle/>
          <a:p>
            <a:fld id="{63476FCE-754B-5346-A57F-C796B098067E}" type="slidenum">
              <a:rPr lang="en-US" altLang="en-US"/>
              <a:pPr/>
              <a:t>24</a:t>
            </a:fld>
            <a:endParaRPr lang="en-US" altLang="en-US"/>
          </a:p>
        </p:txBody>
      </p:sp>
      <p:sp>
        <p:nvSpPr>
          <p:cNvPr id="44034" name="Rectangle 2">
            <a:extLst>
              <a:ext uri="{FF2B5EF4-FFF2-40B4-BE49-F238E27FC236}">
                <a16:creationId xmlns:a16="http://schemas.microsoft.com/office/drawing/2014/main" id="{4112F096-68D2-DF48-BC4E-B057A8F9A807}"/>
              </a:ext>
            </a:extLst>
          </p:cNvPr>
          <p:cNvSpPr>
            <a:spLocks noGrp="1" noChangeArrowheads="1"/>
          </p:cNvSpPr>
          <p:nvPr>
            <p:ph type="title"/>
          </p:nvPr>
        </p:nvSpPr>
        <p:spPr/>
        <p:txBody>
          <a:bodyPr/>
          <a:lstStyle/>
          <a:p>
            <a:pPr algn="ctr"/>
            <a:r>
              <a:rPr lang="en-US" altLang="en-US"/>
              <a:t>Summary</a:t>
            </a:r>
          </a:p>
        </p:txBody>
      </p:sp>
      <p:sp>
        <p:nvSpPr>
          <p:cNvPr id="44035" name="Rectangle 3">
            <a:extLst>
              <a:ext uri="{FF2B5EF4-FFF2-40B4-BE49-F238E27FC236}">
                <a16:creationId xmlns:a16="http://schemas.microsoft.com/office/drawing/2014/main" id="{552F03F6-0832-464A-BFE7-004045CCAAE6}"/>
              </a:ext>
            </a:extLst>
          </p:cNvPr>
          <p:cNvSpPr>
            <a:spLocks noGrp="1" noChangeArrowheads="1"/>
          </p:cNvSpPr>
          <p:nvPr>
            <p:ph type="body" idx="1"/>
          </p:nvPr>
        </p:nvSpPr>
        <p:spPr/>
        <p:txBody>
          <a:bodyPr/>
          <a:lstStyle/>
          <a:p>
            <a:r>
              <a:rPr lang="en-US" altLang="en-US" sz="2000"/>
              <a:t>Importance of effective teams in solving problems</a:t>
            </a:r>
          </a:p>
          <a:p>
            <a:r>
              <a:rPr lang="en-US" altLang="en-US" sz="2000"/>
              <a:t>A team is only as good as its members make it</a:t>
            </a:r>
          </a:p>
          <a:p>
            <a:r>
              <a:rPr lang="en-US" altLang="en-US" sz="2000"/>
              <a:t>Every team member brings attributes</a:t>
            </a:r>
          </a:p>
          <a:p>
            <a:r>
              <a:rPr lang="en-US" altLang="en-US" sz="2000"/>
              <a:t>Establish rules of behavior</a:t>
            </a:r>
          </a:p>
          <a:p>
            <a:r>
              <a:rPr lang="en-US" altLang="en-US" sz="2000"/>
              <a:t>Maintain  good communications</a:t>
            </a:r>
          </a:p>
          <a:p>
            <a:r>
              <a:rPr lang="en-US" altLang="en-US" sz="2000"/>
              <a:t>Each member needs to participate</a:t>
            </a:r>
          </a:p>
          <a:p>
            <a:r>
              <a:rPr lang="en-US" altLang="en-US" sz="2000"/>
              <a:t>Identify problems and resolve conflicts</a:t>
            </a:r>
          </a:p>
          <a:p>
            <a:r>
              <a:rPr lang="en-US" altLang="en-US" sz="2000"/>
              <a:t>Recognition is important</a:t>
            </a:r>
          </a:p>
          <a:p>
            <a:r>
              <a:rPr lang="en-US" altLang="en-US" sz="2000"/>
              <a:t>Make your meetings enjoyable</a:t>
            </a:r>
          </a:p>
          <a:p>
            <a:r>
              <a:rPr lang="en-US" altLang="en-US" sz="2000"/>
              <a:t>Steps involved in making team decisions and solving problems</a:t>
            </a:r>
          </a:p>
          <a:p>
            <a:r>
              <a:rPr lang="en-US" altLang="en-US" sz="2000"/>
              <a:t>Ways to make decisions and gain consensus</a:t>
            </a: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D2300BB6-97E1-0F4B-A612-43C0A2860C4D}"/>
              </a:ext>
            </a:extLst>
          </p:cNvPr>
          <p:cNvSpPr>
            <a:spLocks noGrp="1"/>
          </p:cNvSpPr>
          <p:nvPr>
            <p:ph type="ftr" sz="quarter" idx="11"/>
          </p:nvPr>
        </p:nvSpPr>
        <p:spPr/>
        <p:txBody>
          <a:bodyPr/>
          <a:lstStyle/>
          <a:p>
            <a:r>
              <a:rPr lang="en-US" altLang="en-US"/>
              <a:t>Optimist International</a:t>
            </a:r>
          </a:p>
        </p:txBody>
      </p:sp>
      <p:sp>
        <p:nvSpPr>
          <p:cNvPr id="5" name="Slide Number Placeholder 5">
            <a:extLst>
              <a:ext uri="{FF2B5EF4-FFF2-40B4-BE49-F238E27FC236}">
                <a16:creationId xmlns:a16="http://schemas.microsoft.com/office/drawing/2014/main" id="{95CC6AC3-5A49-E94E-AE6B-521D7DFCF04A}"/>
              </a:ext>
            </a:extLst>
          </p:cNvPr>
          <p:cNvSpPr>
            <a:spLocks noGrp="1"/>
          </p:cNvSpPr>
          <p:nvPr>
            <p:ph type="sldNum" sz="quarter" idx="12"/>
          </p:nvPr>
        </p:nvSpPr>
        <p:spPr/>
        <p:txBody>
          <a:bodyPr/>
          <a:lstStyle/>
          <a:p>
            <a:fld id="{F5DA085D-0739-614D-9270-61D8ED8E963B}" type="slidenum">
              <a:rPr lang="en-US" altLang="en-US"/>
              <a:pPr/>
              <a:t>3</a:t>
            </a:fld>
            <a:endParaRPr lang="en-US" altLang="en-US"/>
          </a:p>
        </p:txBody>
      </p:sp>
      <p:sp>
        <p:nvSpPr>
          <p:cNvPr id="6146" name="Rectangle 2">
            <a:extLst>
              <a:ext uri="{FF2B5EF4-FFF2-40B4-BE49-F238E27FC236}">
                <a16:creationId xmlns:a16="http://schemas.microsoft.com/office/drawing/2014/main" id="{213476D5-8FBE-2342-92D8-69B3646C42E7}"/>
              </a:ext>
            </a:extLst>
          </p:cNvPr>
          <p:cNvSpPr>
            <a:spLocks noGrp="1" noChangeArrowheads="1"/>
          </p:cNvSpPr>
          <p:nvPr>
            <p:ph type="title"/>
          </p:nvPr>
        </p:nvSpPr>
        <p:spPr>
          <a:xfrm>
            <a:off x="457200" y="228600"/>
            <a:ext cx="7391400" cy="1143000"/>
          </a:xfrm>
        </p:spPr>
        <p:txBody>
          <a:bodyPr/>
          <a:lstStyle/>
          <a:p>
            <a:r>
              <a:rPr lang="en-US" altLang="en-US"/>
              <a:t>WHAT WILL BE LEARNED</a:t>
            </a:r>
          </a:p>
        </p:txBody>
      </p:sp>
      <p:sp>
        <p:nvSpPr>
          <p:cNvPr id="6147" name="Rectangle 3">
            <a:extLst>
              <a:ext uri="{FF2B5EF4-FFF2-40B4-BE49-F238E27FC236}">
                <a16:creationId xmlns:a16="http://schemas.microsoft.com/office/drawing/2014/main" id="{0A03E99E-EAFF-ED47-B872-1200BDCA097C}"/>
              </a:ext>
            </a:extLst>
          </p:cNvPr>
          <p:cNvSpPr>
            <a:spLocks noGrp="1" noChangeArrowheads="1"/>
          </p:cNvSpPr>
          <p:nvPr>
            <p:ph type="body" idx="1"/>
          </p:nvPr>
        </p:nvSpPr>
        <p:spPr>
          <a:xfrm>
            <a:off x="457200" y="1885950"/>
            <a:ext cx="8458200" cy="4171950"/>
          </a:xfrm>
        </p:spPr>
        <p:txBody>
          <a:bodyPr/>
          <a:lstStyle/>
          <a:p>
            <a:pPr>
              <a:lnSpc>
                <a:spcPct val="90000"/>
              </a:lnSpc>
            </a:pPr>
            <a:r>
              <a:rPr lang="en-US" altLang="en-US"/>
              <a:t>Dynamics and skills involved</a:t>
            </a:r>
          </a:p>
          <a:p>
            <a:pPr>
              <a:lnSpc>
                <a:spcPct val="90000"/>
              </a:lnSpc>
            </a:pPr>
            <a:r>
              <a:rPr lang="en-US" altLang="en-US"/>
              <a:t>How to effectively communicate</a:t>
            </a:r>
          </a:p>
          <a:p>
            <a:pPr>
              <a:lnSpc>
                <a:spcPct val="90000"/>
              </a:lnSpc>
            </a:pPr>
            <a:r>
              <a:rPr lang="en-US" altLang="en-US"/>
              <a:t>How to define roles</a:t>
            </a:r>
          </a:p>
          <a:p>
            <a:pPr>
              <a:lnSpc>
                <a:spcPct val="90000"/>
              </a:lnSpc>
            </a:pPr>
            <a:r>
              <a:rPr lang="en-US" altLang="en-US"/>
              <a:t>How to recognize and use helpful behavior</a:t>
            </a:r>
          </a:p>
          <a:p>
            <a:pPr>
              <a:lnSpc>
                <a:spcPct val="90000"/>
              </a:lnSpc>
            </a:pPr>
            <a:r>
              <a:rPr lang="en-US" altLang="en-US"/>
              <a:t>How to avoid and overcome destructive behavior</a:t>
            </a:r>
          </a:p>
          <a:p>
            <a:pPr>
              <a:lnSpc>
                <a:spcPct val="90000"/>
              </a:lnSpc>
            </a:pPr>
            <a:r>
              <a:rPr lang="en-US" altLang="en-US"/>
              <a:t>Steps in team decision making and problem solving</a:t>
            </a:r>
          </a:p>
          <a:p>
            <a:pPr>
              <a:lnSpc>
                <a:spcPct val="90000"/>
              </a:lnSpc>
            </a:pPr>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a:extLst>
              <a:ext uri="{FF2B5EF4-FFF2-40B4-BE49-F238E27FC236}">
                <a16:creationId xmlns:a16="http://schemas.microsoft.com/office/drawing/2014/main" id="{D5C88E24-DD09-1041-AE17-CAFB98A6FE3F}"/>
              </a:ext>
            </a:extLst>
          </p:cNvPr>
          <p:cNvSpPr>
            <a:spLocks noGrp="1"/>
          </p:cNvSpPr>
          <p:nvPr>
            <p:ph type="ftr" sz="quarter" idx="11"/>
          </p:nvPr>
        </p:nvSpPr>
        <p:spPr/>
        <p:txBody>
          <a:bodyPr/>
          <a:lstStyle/>
          <a:p>
            <a:r>
              <a:rPr lang="en-US" altLang="en-US"/>
              <a:t>Optimist International</a:t>
            </a:r>
          </a:p>
        </p:txBody>
      </p:sp>
      <p:sp>
        <p:nvSpPr>
          <p:cNvPr id="6" name="Slide Number Placeholder 6">
            <a:extLst>
              <a:ext uri="{FF2B5EF4-FFF2-40B4-BE49-F238E27FC236}">
                <a16:creationId xmlns:a16="http://schemas.microsoft.com/office/drawing/2014/main" id="{0BE35C90-0222-F644-BC29-C427E24D0BD3}"/>
              </a:ext>
            </a:extLst>
          </p:cNvPr>
          <p:cNvSpPr>
            <a:spLocks noGrp="1"/>
          </p:cNvSpPr>
          <p:nvPr>
            <p:ph type="sldNum" sz="quarter" idx="12"/>
          </p:nvPr>
        </p:nvSpPr>
        <p:spPr/>
        <p:txBody>
          <a:bodyPr/>
          <a:lstStyle/>
          <a:p>
            <a:fld id="{AB621033-C1A1-8447-A4A5-81F40A9D79CF}" type="slidenum">
              <a:rPr lang="en-US" altLang="en-US"/>
              <a:pPr/>
              <a:t>4</a:t>
            </a:fld>
            <a:endParaRPr lang="en-US" altLang="en-US"/>
          </a:p>
        </p:txBody>
      </p:sp>
      <p:sp>
        <p:nvSpPr>
          <p:cNvPr id="12290" name="Rectangle 2">
            <a:extLst>
              <a:ext uri="{FF2B5EF4-FFF2-40B4-BE49-F238E27FC236}">
                <a16:creationId xmlns:a16="http://schemas.microsoft.com/office/drawing/2014/main" id="{A5323049-56BB-C546-A9F0-7F3549F78839}"/>
              </a:ext>
            </a:extLst>
          </p:cNvPr>
          <p:cNvSpPr>
            <a:spLocks noGrp="1" noChangeArrowheads="1"/>
          </p:cNvSpPr>
          <p:nvPr>
            <p:ph type="title"/>
          </p:nvPr>
        </p:nvSpPr>
        <p:spPr/>
        <p:txBody>
          <a:bodyPr/>
          <a:lstStyle/>
          <a:p>
            <a:r>
              <a:rPr lang="en-US" altLang="en-US"/>
              <a:t>WHAT IS A TEAM?</a:t>
            </a:r>
          </a:p>
        </p:txBody>
      </p:sp>
      <p:sp>
        <p:nvSpPr>
          <p:cNvPr id="12291" name="Rectangle 3">
            <a:extLst>
              <a:ext uri="{FF2B5EF4-FFF2-40B4-BE49-F238E27FC236}">
                <a16:creationId xmlns:a16="http://schemas.microsoft.com/office/drawing/2014/main" id="{6A1FD5FC-F19D-2B41-A8DD-84F68BE9F619}"/>
              </a:ext>
            </a:extLst>
          </p:cNvPr>
          <p:cNvSpPr>
            <a:spLocks noGrp="1" noChangeArrowheads="1"/>
          </p:cNvSpPr>
          <p:nvPr>
            <p:ph type="body" sz="half" idx="1"/>
          </p:nvPr>
        </p:nvSpPr>
        <p:spPr/>
        <p:txBody>
          <a:bodyPr/>
          <a:lstStyle/>
          <a:p>
            <a:r>
              <a:rPr lang="en-US" altLang="en-US" sz="2800"/>
              <a:t>A group organized to work together.</a:t>
            </a:r>
          </a:p>
          <a:p>
            <a:pPr>
              <a:buFont typeface="Monotype Sorts" pitchFamily="2" charset="2"/>
              <a:buNone/>
            </a:pPr>
            <a:endParaRPr lang="en-US" altLang="en-US" sz="2800"/>
          </a:p>
          <a:p>
            <a:r>
              <a:rPr lang="en-US" altLang="en-US" sz="2800"/>
              <a:t>A team is a group of individuals working together to solve a problem, meet an objective, or tackle an issue.</a:t>
            </a:r>
          </a:p>
        </p:txBody>
      </p:sp>
      <p:pic>
        <p:nvPicPr>
          <p:cNvPr id="12293" name="Picture 5">
            <a:extLst>
              <a:ext uri="{FF2B5EF4-FFF2-40B4-BE49-F238E27FC236}">
                <a16:creationId xmlns:a16="http://schemas.microsoft.com/office/drawing/2014/main" id="{169C6A6F-E355-BC45-A086-C7D7F25C14E5}"/>
              </a:ext>
            </a:extLst>
          </p:cNvPr>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4622800" y="2640013"/>
            <a:ext cx="4013200" cy="2663825"/>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32B27863-561C-6948-90DB-8886F15A60C2}"/>
              </a:ext>
            </a:extLst>
          </p:cNvPr>
          <p:cNvSpPr>
            <a:spLocks noGrp="1"/>
          </p:cNvSpPr>
          <p:nvPr>
            <p:ph type="ftr" sz="quarter" idx="11"/>
          </p:nvPr>
        </p:nvSpPr>
        <p:spPr/>
        <p:txBody>
          <a:bodyPr/>
          <a:lstStyle/>
          <a:p>
            <a:r>
              <a:rPr lang="en-US" altLang="en-US"/>
              <a:t>Optimist International</a:t>
            </a:r>
          </a:p>
        </p:txBody>
      </p:sp>
      <p:sp>
        <p:nvSpPr>
          <p:cNvPr id="5" name="Slide Number Placeholder 5">
            <a:extLst>
              <a:ext uri="{FF2B5EF4-FFF2-40B4-BE49-F238E27FC236}">
                <a16:creationId xmlns:a16="http://schemas.microsoft.com/office/drawing/2014/main" id="{E64B3903-D7C8-EC41-8775-86D093EDDE6C}"/>
              </a:ext>
            </a:extLst>
          </p:cNvPr>
          <p:cNvSpPr>
            <a:spLocks noGrp="1"/>
          </p:cNvSpPr>
          <p:nvPr>
            <p:ph type="sldNum" sz="quarter" idx="12"/>
          </p:nvPr>
        </p:nvSpPr>
        <p:spPr/>
        <p:txBody>
          <a:bodyPr/>
          <a:lstStyle/>
          <a:p>
            <a:fld id="{9B683DB5-FDA1-834F-8B7D-5A9FC5BBCA57}" type="slidenum">
              <a:rPr lang="en-US" altLang="en-US"/>
              <a:pPr/>
              <a:t>5</a:t>
            </a:fld>
            <a:endParaRPr lang="en-US" altLang="en-US"/>
          </a:p>
        </p:txBody>
      </p:sp>
      <p:sp>
        <p:nvSpPr>
          <p:cNvPr id="8194" name="Rectangle 2">
            <a:extLst>
              <a:ext uri="{FF2B5EF4-FFF2-40B4-BE49-F238E27FC236}">
                <a16:creationId xmlns:a16="http://schemas.microsoft.com/office/drawing/2014/main" id="{10C0DDDF-8555-7A4D-9026-B557F8BEEDB2}"/>
              </a:ext>
            </a:extLst>
          </p:cNvPr>
          <p:cNvSpPr>
            <a:spLocks noGrp="1" noChangeArrowheads="1"/>
          </p:cNvSpPr>
          <p:nvPr>
            <p:ph type="title"/>
          </p:nvPr>
        </p:nvSpPr>
        <p:spPr>
          <a:xfrm>
            <a:off x="406400" y="381000"/>
            <a:ext cx="7213600" cy="1066800"/>
          </a:xfrm>
        </p:spPr>
        <p:txBody>
          <a:bodyPr/>
          <a:lstStyle/>
          <a:p>
            <a:r>
              <a:rPr lang="en-US" altLang="en-US"/>
              <a:t>SHORT HISTORY OF TEAM BUILDING</a:t>
            </a:r>
          </a:p>
        </p:txBody>
      </p:sp>
      <p:sp>
        <p:nvSpPr>
          <p:cNvPr id="8195" name="Rectangle 3">
            <a:extLst>
              <a:ext uri="{FF2B5EF4-FFF2-40B4-BE49-F238E27FC236}">
                <a16:creationId xmlns:a16="http://schemas.microsoft.com/office/drawing/2014/main" id="{71EA2258-83BC-284D-9855-C4D8F15A513E}"/>
              </a:ext>
            </a:extLst>
          </p:cNvPr>
          <p:cNvSpPr>
            <a:spLocks noGrp="1" noChangeArrowheads="1"/>
          </p:cNvSpPr>
          <p:nvPr>
            <p:ph type="body" idx="1"/>
          </p:nvPr>
        </p:nvSpPr>
        <p:spPr>
          <a:xfrm>
            <a:off x="457200" y="1885950"/>
            <a:ext cx="8458200" cy="4171950"/>
          </a:xfrm>
        </p:spPr>
        <p:txBody>
          <a:bodyPr/>
          <a:lstStyle/>
          <a:p>
            <a:r>
              <a:rPr lang="en-US" altLang="en-US"/>
              <a:t>Mayo: confirmed relationship between human factors and productivity</a:t>
            </a:r>
          </a:p>
          <a:p>
            <a:r>
              <a:rPr lang="en-US" altLang="en-US"/>
              <a:t>Maslow: linked motivation and performance</a:t>
            </a:r>
          </a:p>
          <a:p>
            <a:r>
              <a:rPr lang="en-US" altLang="en-US"/>
              <a:t>Team relationships important</a:t>
            </a:r>
          </a:p>
          <a:p>
            <a:r>
              <a:rPr lang="en-US" altLang="en-US"/>
              <a:t>Business demonstrated effectiveness of teams and refined structure and use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5">
            <a:extLst>
              <a:ext uri="{FF2B5EF4-FFF2-40B4-BE49-F238E27FC236}">
                <a16:creationId xmlns:a16="http://schemas.microsoft.com/office/drawing/2014/main" id="{88ADE376-1729-BE4B-8D23-EEF95E9CEBE0}"/>
              </a:ext>
            </a:extLst>
          </p:cNvPr>
          <p:cNvSpPr>
            <a:spLocks noGrp="1"/>
          </p:cNvSpPr>
          <p:nvPr>
            <p:ph type="ftr" sz="quarter" idx="11"/>
          </p:nvPr>
        </p:nvSpPr>
        <p:spPr/>
        <p:txBody>
          <a:bodyPr/>
          <a:lstStyle/>
          <a:p>
            <a:r>
              <a:rPr lang="en-US" altLang="en-US"/>
              <a:t>Optimist International</a:t>
            </a:r>
          </a:p>
        </p:txBody>
      </p:sp>
      <p:sp>
        <p:nvSpPr>
          <p:cNvPr id="8" name="Slide Number Placeholder 6">
            <a:extLst>
              <a:ext uri="{FF2B5EF4-FFF2-40B4-BE49-F238E27FC236}">
                <a16:creationId xmlns:a16="http://schemas.microsoft.com/office/drawing/2014/main" id="{BCB9B93E-4DE0-314C-9A4D-B848145F2C8B}"/>
              </a:ext>
            </a:extLst>
          </p:cNvPr>
          <p:cNvSpPr>
            <a:spLocks noGrp="1"/>
          </p:cNvSpPr>
          <p:nvPr>
            <p:ph type="sldNum" sz="quarter" idx="12"/>
          </p:nvPr>
        </p:nvSpPr>
        <p:spPr/>
        <p:txBody>
          <a:bodyPr/>
          <a:lstStyle/>
          <a:p>
            <a:fld id="{74B840EF-948F-7047-97B2-ADB76A8E467D}" type="slidenum">
              <a:rPr lang="en-US" altLang="en-US"/>
              <a:pPr/>
              <a:t>6</a:t>
            </a:fld>
            <a:endParaRPr lang="en-US" altLang="en-US"/>
          </a:p>
        </p:txBody>
      </p:sp>
      <p:sp>
        <p:nvSpPr>
          <p:cNvPr id="15362" name="Rectangle 2">
            <a:extLst>
              <a:ext uri="{FF2B5EF4-FFF2-40B4-BE49-F238E27FC236}">
                <a16:creationId xmlns:a16="http://schemas.microsoft.com/office/drawing/2014/main" id="{F0F1856D-1572-8845-AA68-3F9A58C79AA0}"/>
              </a:ext>
            </a:extLst>
          </p:cNvPr>
          <p:cNvSpPr>
            <a:spLocks noGrp="1" noChangeArrowheads="1"/>
          </p:cNvSpPr>
          <p:nvPr>
            <p:ph type="title"/>
          </p:nvPr>
        </p:nvSpPr>
        <p:spPr/>
        <p:txBody>
          <a:bodyPr/>
          <a:lstStyle/>
          <a:p>
            <a:r>
              <a:rPr lang="en-US" altLang="en-US"/>
              <a:t>WHY DO TEAMS WORK?</a:t>
            </a:r>
          </a:p>
        </p:txBody>
      </p:sp>
      <p:sp>
        <p:nvSpPr>
          <p:cNvPr id="15364" name="Rectangle 4">
            <a:extLst>
              <a:ext uri="{FF2B5EF4-FFF2-40B4-BE49-F238E27FC236}">
                <a16:creationId xmlns:a16="http://schemas.microsoft.com/office/drawing/2014/main" id="{28856E56-5772-A640-B16F-E5B469FF69B6}"/>
              </a:ext>
            </a:extLst>
          </p:cNvPr>
          <p:cNvSpPr>
            <a:spLocks noGrp="1" noChangeArrowheads="1"/>
          </p:cNvSpPr>
          <p:nvPr>
            <p:ph type="body" sz="half" idx="2"/>
          </p:nvPr>
        </p:nvSpPr>
        <p:spPr>
          <a:xfrm>
            <a:off x="4622800" y="1885950"/>
            <a:ext cx="4292600" cy="4171950"/>
          </a:xfrm>
        </p:spPr>
        <p:txBody>
          <a:bodyPr/>
          <a:lstStyle/>
          <a:p>
            <a:r>
              <a:rPr lang="en-US" altLang="en-US" sz="2800"/>
              <a:t>Whole is greater than the sum of its parts</a:t>
            </a:r>
          </a:p>
          <a:p>
            <a:r>
              <a:rPr lang="en-US" altLang="en-US" sz="2800"/>
              <a:t>Individuals bring a range of talents, knowledge, experience, contacts, etc.</a:t>
            </a:r>
          </a:p>
          <a:p>
            <a:r>
              <a:rPr lang="en-US" altLang="en-US" sz="2800"/>
              <a:t>Working together, a team can accomplish more</a:t>
            </a:r>
          </a:p>
        </p:txBody>
      </p:sp>
      <p:sp>
        <p:nvSpPr>
          <p:cNvPr id="15365" name="Rectangle 5">
            <a:extLst>
              <a:ext uri="{FF2B5EF4-FFF2-40B4-BE49-F238E27FC236}">
                <a16:creationId xmlns:a16="http://schemas.microsoft.com/office/drawing/2014/main" id="{AB1FE065-6BFB-E64D-950A-448F1B94E95D}"/>
              </a:ext>
            </a:extLst>
          </p:cNvPr>
          <p:cNvSpPr>
            <a:spLocks noChangeArrowheads="1"/>
          </p:cNvSpPr>
          <p:nvPr/>
        </p:nvSpPr>
        <p:spPr bwMode="auto">
          <a:xfrm>
            <a:off x="457200" y="1905000"/>
            <a:ext cx="4013200"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Clr>
                <a:schemeClr val="accent2"/>
              </a:buClr>
              <a:buFont typeface="Monotype Sorts" pitchFamily="2" charset="2"/>
              <a:buChar char="z"/>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pitchFamily="2" charset="2"/>
              <a:buChar char="y"/>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pitchFamily="2" charset="2"/>
              <a:buChar char="x"/>
              <a:defRPr kumimoji="1" sz="2000">
                <a:solidFill>
                  <a:schemeClr val="tx1"/>
                </a:solidFill>
                <a:latin typeface="Tahoma" panose="020B0604030504040204" pitchFamily="34" charset="0"/>
              </a:defRPr>
            </a:lvl3pPr>
            <a:lvl4pPr marL="1600200" indent="-228600">
              <a:spcBef>
                <a:spcPct val="20000"/>
              </a:spcBef>
              <a:buClr>
                <a:schemeClr val="accent2"/>
              </a:buClr>
              <a:buChar char="•"/>
              <a:defRPr kumimoji="1">
                <a:solidFill>
                  <a:schemeClr val="tx1"/>
                </a:solidFill>
                <a:latin typeface="Tahoma" panose="020B0604030504040204" pitchFamily="34" charset="0"/>
              </a:defRPr>
            </a:lvl4pPr>
            <a:lvl5pPr marL="2057400" indent="-228600">
              <a:spcBef>
                <a:spcPct val="20000"/>
              </a:spcBef>
              <a:buClr>
                <a:schemeClr val="accent2"/>
              </a:buClr>
              <a:buChar cha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Tahoma" panose="020B0604030504040204" pitchFamily="34" charset="0"/>
              </a:defRPr>
            </a:lvl9pPr>
          </a:lstStyle>
          <a:p>
            <a:endParaRPr lang="en-US" altLang="en-US"/>
          </a:p>
        </p:txBody>
      </p:sp>
      <p:sp>
        <p:nvSpPr>
          <p:cNvPr id="15368" name="Rectangle 8">
            <a:extLst>
              <a:ext uri="{FF2B5EF4-FFF2-40B4-BE49-F238E27FC236}">
                <a16:creationId xmlns:a16="http://schemas.microsoft.com/office/drawing/2014/main" id="{D5358FF5-264C-194E-8889-37272D06126D}"/>
              </a:ext>
            </a:extLst>
          </p:cNvPr>
          <p:cNvSpPr>
            <a:spLocks noChangeArrowheads="1"/>
          </p:cNvSpPr>
          <p:nvPr/>
        </p:nvSpPr>
        <p:spPr bwMode="auto">
          <a:xfrm>
            <a:off x="457200" y="1905000"/>
            <a:ext cx="4013200"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Clr>
                <a:schemeClr val="accent2"/>
              </a:buClr>
              <a:buFont typeface="Monotype Sorts" pitchFamily="2" charset="2"/>
              <a:buChar char="z"/>
              <a:defRPr kumimoji="1" sz="2800">
                <a:solidFill>
                  <a:schemeClr val="tx1"/>
                </a:solidFill>
                <a:latin typeface="Tahoma" panose="020B0604030504040204" pitchFamily="34" charset="0"/>
              </a:defRPr>
            </a:lvl1pPr>
            <a:lvl2pPr marL="742950" indent="-285750">
              <a:spcBef>
                <a:spcPct val="20000"/>
              </a:spcBef>
              <a:buClr>
                <a:schemeClr val="accent2"/>
              </a:buClr>
              <a:buFont typeface="Monotype Sorts" pitchFamily="2" charset="2"/>
              <a:buChar char="y"/>
              <a:defRPr kumimoji="1" sz="2400">
                <a:solidFill>
                  <a:schemeClr val="tx1"/>
                </a:solidFill>
                <a:latin typeface="Tahoma" panose="020B0604030504040204" pitchFamily="34" charset="0"/>
              </a:defRPr>
            </a:lvl2pPr>
            <a:lvl3pPr marL="1143000" indent="-228600">
              <a:spcBef>
                <a:spcPct val="20000"/>
              </a:spcBef>
              <a:buClr>
                <a:schemeClr val="accent2"/>
              </a:buClr>
              <a:buFont typeface="Monotype Sorts" pitchFamily="2" charset="2"/>
              <a:buChar char="x"/>
              <a:defRPr kumimoji="1" sz="2000">
                <a:solidFill>
                  <a:schemeClr val="tx1"/>
                </a:solidFill>
                <a:latin typeface="Tahoma" panose="020B0604030504040204" pitchFamily="34" charset="0"/>
              </a:defRPr>
            </a:lvl3pPr>
            <a:lvl4pPr marL="1600200" indent="-228600">
              <a:spcBef>
                <a:spcPct val="20000"/>
              </a:spcBef>
              <a:buClr>
                <a:schemeClr val="accent2"/>
              </a:buClr>
              <a:buChar char="•"/>
              <a:defRPr kumimoji="1">
                <a:solidFill>
                  <a:schemeClr val="tx1"/>
                </a:solidFill>
                <a:latin typeface="Tahoma" panose="020B0604030504040204" pitchFamily="34" charset="0"/>
              </a:defRPr>
            </a:lvl4pPr>
            <a:lvl5pPr marL="2057400" indent="-228600">
              <a:spcBef>
                <a:spcPct val="20000"/>
              </a:spcBef>
              <a:buClr>
                <a:schemeClr val="accent2"/>
              </a:buClr>
              <a:buChar char="–"/>
              <a:defRPr kumimoji="1">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Tahoma" panose="020B0604030504040204" pitchFamily="34" charset="0"/>
              </a:defRPr>
            </a:lvl9pPr>
          </a:lstStyle>
          <a:p>
            <a:endParaRPr lang="en-US" altLang="en-US"/>
          </a:p>
        </p:txBody>
      </p:sp>
      <p:pic>
        <p:nvPicPr>
          <p:cNvPr id="15369" name="Object 9">
            <a:extLst>
              <a:ext uri="{FF2B5EF4-FFF2-40B4-BE49-F238E27FC236}">
                <a16:creationId xmlns:a16="http://schemas.microsoft.com/office/drawing/2014/main" id="{18F2C109-E11E-3A4B-B4A2-480F9A477E36}"/>
              </a:ext>
            </a:extLst>
          </p:cNvPr>
          <p:cNvPicPr>
            <a:picLocks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1609725" y="2133600"/>
            <a:ext cx="1822450" cy="3924300"/>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68F47EFC-AD79-894D-9B93-AE771133DDA5}"/>
              </a:ext>
            </a:extLst>
          </p:cNvPr>
          <p:cNvSpPr>
            <a:spLocks noGrp="1"/>
          </p:cNvSpPr>
          <p:nvPr>
            <p:ph type="ftr" sz="quarter" idx="11"/>
          </p:nvPr>
        </p:nvSpPr>
        <p:spPr/>
        <p:txBody>
          <a:bodyPr/>
          <a:lstStyle/>
          <a:p>
            <a:r>
              <a:rPr lang="en-US" altLang="en-US"/>
              <a:t>Optimist International</a:t>
            </a:r>
          </a:p>
        </p:txBody>
      </p:sp>
      <p:sp>
        <p:nvSpPr>
          <p:cNvPr id="7" name="Slide Number Placeholder 5">
            <a:extLst>
              <a:ext uri="{FF2B5EF4-FFF2-40B4-BE49-F238E27FC236}">
                <a16:creationId xmlns:a16="http://schemas.microsoft.com/office/drawing/2014/main" id="{47D7F76E-5EA3-8E44-92B7-D7D94A36EBAD}"/>
              </a:ext>
            </a:extLst>
          </p:cNvPr>
          <p:cNvSpPr>
            <a:spLocks noGrp="1"/>
          </p:cNvSpPr>
          <p:nvPr>
            <p:ph type="sldNum" sz="quarter" idx="12"/>
          </p:nvPr>
        </p:nvSpPr>
        <p:spPr/>
        <p:txBody>
          <a:bodyPr/>
          <a:lstStyle/>
          <a:p>
            <a:fld id="{E684D323-C3C0-E34B-9D98-F8DB625436D4}" type="slidenum">
              <a:rPr lang="en-US" altLang="en-US"/>
              <a:pPr/>
              <a:t>7</a:t>
            </a:fld>
            <a:endParaRPr lang="en-US" altLang="en-US"/>
          </a:p>
        </p:txBody>
      </p:sp>
      <p:sp>
        <p:nvSpPr>
          <p:cNvPr id="16386" name="Rectangle 2">
            <a:extLst>
              <a:ext uri="{FF2B5EF4-FFF2-40B4-BE49-F238E27FC236}">
                <a16:creationId xmlns:a16="http://schemas.microsoft.com/office/drawing/2014/main" id="{A6294A72-551E-B04E-BA71-A9F75E957B08}"/>
              </a:ext>
            </a:extLst>
          </p:cNvPr>
          <p:cNvSpPr>
            <a:spLocks noGrp="1" noChangeArrowheads="1"/>
          </p:cNvSpPr>
          <p:nvPr>
            <p:ph type="title"/>
          </p:nvPr>
        </p:nvSpPr>
        <p:spPr/>
        <p:txBody>
          <a:bodyPr/>
          <a:lstStyle/>
          <a:p>
            <a:pPr algn="ctr"/>
            <a:r>
              <a:rPr lang="en-US" altLang="en-US"/>
              <a:t>INTANGIBLE BENEFITS</a:t>
            </a:r>
          </a:p>
        </p:txBody>
      </p:sp>
      <p:sp>
        <p:nvSpPr>
          <p:cNvPr id="16387" name="Rectangle 3">
            <a:extLst>
              <a:ext uri="{FF2B5EF4-FFF2-40B4-BE49-F238E27FC236}">
                <a16:creationId xmlns:a16="http://schemas.microsoft.com/office/drawing/2014/main" id="{1C079072-49BA-C346-9F16-4A282FCE65D2}"/>
              </a:ext>
            </a:extLst>
          </p:cNvPr>
          <p:cNvSpPr>
            <a:spLocks noGrp="1" noChangeArrowheads="1"/>
          </p:cNvSpPr>
          <p:nvPr>
            <p:ph type="body" idx="1"/>
          </p:nvPr>
        </p:nvSpPr>
        <p:spPr>
          <a:xfrm>
            <a:off x="457200" y="1885950"/>
            <a:ext cx="5410200" cy="3600450"/>
          </a:xfrm>
        </p:spPr>
        <p:txBody>
          <a:bodyPr/>
          <a:lstStyle/>
          <a:p>
            <a:r>
              <a:rPr lang="en-US" altLang="en-US" sz="2800"/>
              <a:t>Sense of accomplishment</a:t>
            </a:r>
          </a:p>
          <a:p>
            <a:r>
              <a:rPr lang="en-US" altLang="en-US" sz="2800"/>
              <a:t>Self-fulfillment</a:t>
            </a:r>
          </a:p>
          <a:p>
            <a:r>
              <a:rPr lang="en-US" altLang="en-US" sz="2800"/>
              <a:t>Esprit de corps</a:t>
            </a:r>
          </a:p>
          <a:p>
            <a:r>
              <a:rPr lang="en-US" altLang="en-US" sz="2800"/>
              <a:t>Get to know one another</a:t>
            </a:r>
          </a:p>
          <a:p>
            <a:r>
              <a:rPr lang="en-US" altLang="en-US" sz="2800"/>
              <a:t>More participation in activities</a:t>
            </a:r>
          </a:p>
          <a:p>
            <a:r>
              <a:rPr lang="en-US" altLang="en-US" sz="2800"/>
              <a:t>Enhance club/OI reputation</a:t>
            </a:r>
          </a:p>
        </p:txBody>
      </p:sp>
      <p:pic>
        <p:nvPicPr>
          <p:cNvPr id="16388" name="Picture 4">
            <a:extLst>
              <a:ext uri="{FF2B5EF4-FFF2-40B4-BE49-F238E27FC236}">
                <a16:creationId xmlns:a16="http://schemas.microsoft.com/office/drawing/2014/main" id="{F5857156-892E-3D4E-9109-376BC9048E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6088" y="3124200"/>
            <a:ext cx="3119437" cy="3124200"/>
          </a:xfrm>
          <a:prstGeom prst="rect">
            <a:avLst/>
          </a:prstGeom>
          <a:noFill/>
          <a:extLst>
            <a:ext uri="{909E8E84-426E-40DD-AFC4-6F175D3DCCD1}">
              <a14:hiddenFill xmlns:a14="http://schemas.microsoft.com/office/drawing/2010/main">
                <a:solidFill>
                  <a:srgbClr val="FFFFFF"/>
                </a:solidFill>
              </a14:hiddenFill>
            </a:ext>
          </a:extLst>
        </p:spPr>
      </p:pic>
      <p:sp>
        <p:nvSpPr>
          <p:cNvPr id="16389" name="Text Box 5">
            <a:extLst>
              <a:ext uri="{FF2B5EF4-FFF2-40B4-BE49-F238E27FC236}">
                <a16:creationId xmlns:a16="http://schemas.microsoft.com/office/drawing/2014/main" id="{C4ECF8E8-B214-0A42-B4F9-412DB1494BF1}"/>
              </a:ext>
            </a:extLst>
          </p:cNvPr>
          <p:cNvSpPr txBox="1">
            <a:spLocks noChangeArrowheads="1"/>
          </p:cNvSpPr>
          <p:nvPr/>
        </p:nvSpPr>
        <p:spPr bwMode="auto">
          <a:xfrm>
            <a:off x="5410200" y="2149475"/>
            <a:ext cx="3505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i="1">
                <a:latin typeface="Arial" panose="020B0604020202020204" pitchFamily="34" charset="0"/>
              </a:rPr>
              <a:t>We know how to get things done for our kids!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E0F6DA10-46F9-0541-BD3E-0897179FFFAE}"/>
              </a:ext>
            </a:extLst>
          </p:cNvPr>
          <p:cNvSpPr>
            <a:spLocks noGrp="1"/>
          </p:cNvSpPr>
          <p:nvPr>
            <p:ph type="ftr" sz="quarter" idx="11"/>
          </p:nvPr>
        </p:nvSpPr>
        <p:spPr/>
        <p:txBody>
          <a:bodyPr/>
          <a:lstStyle/>
          <a:p>
            <a:r>
              <a:rPr lang="en-US" altLang="en-US"/>
              <a:t>Optimist International</a:t>
            </a:r>
          </a:p>
        </p:txBody>
      </p:sp>
      <p:sp>
        <p:nvSpPr>
          <p:cNvPr id="6" name="Slide Number Placeholder 5">
            <a:extLst>
              <a:ext uri="{FF2B5EF4-FFF2-40B4-BE49-F238E27FC236}">
                <a16:creationId xmlns:a16="http://schemas.microsoft.com/office/drawing/2014/main" id="{C4473C9B-C5F1-6747-961C-B7DE2AE7578C}"/>
              </a:ext>
            </a:extLst>
          </p:cNvPr>
          <p:cNvSpPr>
            <a:spLocks noGrp="1"/>
          </p:cNvSpPr>
          <p:nvPr>
            <p:ph type="sldNum" sz="quarter" idx="12"/>
          </p:nvPr>
        </p:nvSpPr>
        <p:spPr/>
        <p:txBody>
          <a:bodyPr/>
          <a:lstStyle/>
          <a:p>
            <a:fld id="{33FAA802-1B4C-C449-BDBA-F233406DDCFF}" type="slidenum">
              <a:rPr lang="en-US" altLang="en-US"/>
              <a:pPr/>
              <a:t>8</a:t>
            </a:fld>
            <a:endParaRPr lang="en-US" altLang="en-US"/>
          </a:p>
        </p:txBody>
      </p:sp>
      <p:sp>
        <p:nvSpPr>
          <p:cNvPr id="17410" name="Rectangle 2">
            <a:extLst>
              <a:ext uri="{FF2B5EF4-FFF2-40B4-BE49-F238E27FC236}">
                <a16:creationId xmlns:a16="http://schemas.microsoft.com/office/drawing/2014/main" id="{BC64559E-CF69-974B-A586-7269D476063C}"/>
              </a:ext>
            </a:extLst>
          </p:cNvPr>
          <p:cNvSpPr>
            <a:spLocks noGrp="1" noChangeArrowheads="1"/>
          </p:cNvSpPr>
          <p:nvPr>
            <p:ph type="title"/>
          </p:nvPr>
        </p:nvSpPr>
        <p:spPr/>
        <p:txBody>
          <a:bodyPr/>
          <a:lstStyle/>
          <a:p>
            <a:pPr algn="ctr"/>
            <a:r>
              <a:rPr lang="en-US" altLang="en-US"/>
              <a:t>BUILDING AN EFFECTIVE TEAM</a:t>
            </a:r>
          </a:p>
        </p:txBody>
      </p:sp>
      <p:sp>
        <p:nvSpPr>
          <p:cNvPr id="17411" name="Rectangle 3">
            <a:extLst>
              <a:ext uri="{FF2B5EF4-FFF2-40B4-BE49-F238E27FC236}">
                <a16:creationId xmlns:a16="http://schemas.microsoft.com/office/drawing/2014/main" id="{96F51B82-B8F4-C044-BD5F-C6D289621B30}"/>
              </a:ext>
            </a:extLst>
          </p:cNvPr>
          <p:cNvSpPr>
            <a:spLocks noGrp="1" noChangeArrowheads="1"/>
          </p:cNvSpPr>
          <p:nvPr>
            <p:ph type="body" idx="1"/>
          </p:nvPr>
        </p:nvSpPr>
        <p:spPr>
          <a:xfrm>
            <a:off x="3352800" y="2266950"/>
            <a:ext cx="5283200" cy="3752850"/>
          </a:xfrm>
        </p:spPr>
        <p:txBody>
          <a:bodyPr/>
          <a:lstStyle/>
          <a:p>
            <a:r>
              <a:rPr lang="en-US" altLang="en-US"/>
              <a:t>Get to know one another</a:t>
            </a:r>
          </a:p>
          <a:p>
            <a:r>
              <a:rPr lang="en-US" altLang="en-US"/>
              <a:t>Establish consensus as to team’s purpose</a:t>
            </a:r>
          </a:p>
          <a:p>
            <a:r>
              <a:rPr lang="en-US" altLang="en-US"/>
              <a:t>Identify available resources</a:t>
            </a:r>
          </a:p>
          <a:p>
            <a:r>
              <a:rPr lang="en-US" altLang="en-US"/>
              <a:t>Establish rules of behavior</a:t>
            </a:r>
          </a:p>
        </p:txBody>
      </p:sp>
      <p:pic>
        <p:nvPicPr>
          <p:cNvPr id="17412" name="Picture 4">
            <a:extLst>
              <a:ext uri="{FF2B5EF4-FFF2-40B4-BE49-F238E27FC236}">
                <a16:creationId xmlns:a16="http://schemas.microsoft.com/office/drawing/2014/main" id="{352B7872-0B4D-534C-BE76-861FB01BE6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590800"/>
            <a:ext cx="2805113" cy="21701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AC8137F4-55FE-0745-B0E3-C55C16C9081F}"/>
              </a:ext>
            </a:extLst>
          </p:cNvPr>
          <p:cNvSpPr>
            <a:spLocks noGrp="1"/>
          </p:cNvSpPr>
          <p:nvPr>
            <p:ph type="ftr" sz="quarter" idx="11"/>
          </p:nvPr>
        </p:nvSpPr>
        <p:spPr/>
        <p:txBody>
          <a:bodyPr/>
          <a:lstStyle/>
          <a:p>
            <a:r>
              <a:rPr lang="en-US" altLang="en-US"/>
              <a:t>Optimist International</a:t>
            </a:r>
          </a:p>
        </p:txBody>
      </p:sp>
      <p:sp>
        <p:nvSpPr>
          <p:cNvPr id="5" name="Slide Number Placeholder 5">
            <a:extLst>
              <a:ext uri="{FF2B5EF4-FFF2-40B4-BE49-F238E27FC236}">
                <a16:creationId xmlns:a16="http://schemas.microsoft.com/office/drawing/2014/main" id="{996FC402-27B8-B64C-AAA8-F76A2BD74193}"/>
              </a:ext>
            </a:extLst>
          </p:cNvPr>
          <p:cNvSpPr>
            <a:spLocks noGrp="1"/>
          </p:cNvSpPr>
          <p:nvPr>
            <p:ph type="sldNum" sz="quarter" idx="12"/>
          </p:nvPr>
        </p:nvSpPr>
        <p:spPr/>
        <p:txBody>
          <a:bodyPr/>
          <a:lstStyle/>
          <a:p>
            <a:fld id="{D9A303DE-4358-6847-9C48-9ED79767CE2E}" type="slidenum">
              <a:rPr lang="en-US" altLang="en-US"/>
              <a:pPr/>
              <a:t>9</a:t>
            </a:fld>
            <a:endParaRPr lang="en-US" altLang="en-US"/>
          </a:p>
        </p:txBody>
      </p:sp>
      <p:sp>
        <p:nvSpPr>
          <p:cNvPr id="18434" name="Rectangle 2">
            <a:extLst>
              <a:ext uri="{FF2B5EF4-FFF2-40B4-BE49-F238E27FC236}">
                <a16:creationId xmlns:a16="http://schemas.microsoft.com/office/drawing/2014/main" id="{63D55CA2-DBA7-4A46-ABDD-EDC3B3F95CA0}"/>
              </a:ext>
            </a:extLst>
          </p:cNvPr>
          <p:cNvSpPr>
            <a:spLocks noGrp="1" noChangeArrowheads="1"/>
          </p:cNvSpPr>
          <p:nvPr>
            <p:ph type="title"/>
          </p:nvPr>
        </p:nvSpPr>
        <p:spPr/>
        <p:txBody>
          <a:bodyPr/>
          <a:lstStyle/>
          <a:p>
            <a:r>
              <a:rPr lang="en-US" altLang="en-US"/>
              <a:t>ESTABLISH CONSENSUS FOR TEAM’S PURPOSE</a:t>
            </a:r>
          </a:p>
        </p:txBody>
      </p:sp>
      <p:sp>
        <p:nvSpPr>
          <p:cNvPr id="18435" name="Rectangle 3">
            <a:extLst>
              <a:ext uri="{FF2B5EF4-FFF2-40B4-BE49-F238E27FC236}">
                <a16:creationId xmlns:a16="http://schemas.microsoft.com/office/drawing/2014/main" id="{49E17903-B1C2-AF4F-A450-8BD393190E33}"/>
              </a:ext>
            </a:extLst>
          </p:cNvPr>
          <p:cNvSpPr>
            <a:spLocks noGrp="1" noChangeArrowheads="1"/>
          </p:cNvSpPr>
          <p:nvPr>
            <p:ph type="body" idx="1"/>
          </p:nvPr>
        </p:nvSpPr>
        <p:spPr/>
        <p:txBody>
          <a:bodyPr/>
          <a:lstStyle/>
          <a:p>
            <a:r>
              <a:rPr lang="en-US" altLang="en-US"/>
              <a:t>Short term team:  once achieved, team disbands</a:t>
            </a:r>
          </a:p>
          <a:p>
            <a:r>
              <a:rPr lang="en-US" altLang="en-US"/>
              <a:t>Long term team: on-going objective</a:t>
            </a:r>
          </a:p>
          <a:p>
            <a:pPr lvl="1"/>
            <a:r>
              <a:rPr lang="en-US" altLang="en-US"/>
              <a:t>Establish specific objectives</a:t>
            </a:r>
          </a:p>
          <a:p>
            <a:pPr lvl="1"/>
            <a:r>
              <a:rPr lang="en-US" altLang="en-US"/>
              <a:t>Establish its authority</a:t>
            </a:r>
          </a:p>
          <a:p>
            <a:pPr lvl="1"/>
            <a:r>
              <a:rPr lang="en-US" altLang="en-US"/>
              <a:t>Reach consensus on expected results</a:t>
            </a:r>
          </a:p>
          <a:p>
            <a:pPr lvl="1"/>
            <a:r>
              <a:rPr lang="en-US" altLang="en-US"/>
              <a:t>Establish a completion date</a:t>
            </a:r>
          </a:p>
        </p:txBody>
      </p:sp>
    </p:spTree>
  </p:cSld>
  <p:clrMapOvr>
    <a:masterClrMapping/>
  </p:clrMapOvr>
</p:sld>
</file>

<file path=ppt/theme/theme1.xml><?xml version="1.0" encoding="utf-8"?>
<a:theme xmlns:a="http://schemas.openxmlformats.org/drawingml/2006/main" name="Contemporary Portrait">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C:\MSOFFICE\Templates\Presentation Designs\Contemporary Portrait.pot</Template>
  <TotalTime>341</TotalTime>
  <Words>2150</Words>
  <Application>Microsoft Macintosh PowerPoint</Application>
  <PresentationFormat>On-screen Show (4:3)</PresentationFormat>
  <Paragraphs>312</Paragraphs>
  <Slides>24</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Times New Roman</vt:lpstr>
      <vt:lpstr>Arial Black</vt:lpstr>
      <vt:lpstr>Tahoma</vt:lpstr>
      <vt:lpstr>Monotype Sorts</vt:lpstr>
      <vt:lpstr>Arial</vt:lpstr>
      <vt:lpstr>Contemporary Portrait</vt:lpstr>
      <vt:lpstr>TEAM BUILDING</vt:lpstr>
      <vt:lpstr>TEAM BUILDING OBJECTIVES</vt:lpstr>
      <vt:lpstr>WHAT WILL BE LEARNED</vt:lpstr>
      <vt:lpstr>WHAT IS A TEAM?</vt:lpstr>
      <vt:lpstr>SHORT HISTORY OF TEAM BUILDING</vt:lpstr>
      <vt:lpstr>WHY DO TEAMS WORK?</vt:lpstr>
      <vt:lpstr>INTANGIBLE BENEFITS</vt:lpstr>
      <vt:lpstr>BUILDING AN EFFECTIVE TEAM</vt:lpstr>
      <vt:lpstr>ESTABLISH CONSENSUS FOR TEAM’S PURPOSE</vt:lpstr>
      <vt:lpstr>IDENTIFY RESOURCES</vt:lpstr>
      <vt:lpstr>HELPFUL BEHAVIOR</vt:lpstr>
      <vt:lpstr>HARMFUL BEHAVIOR</vt:lpstr>
      <vt:lpstr>COMMUNICATIONS</vt:lpstr>
      <vt:lpstr>RUNNING A HIGH PERFORMANCE TEAM</vt:lpstr>
      <vt:lpstr>Ways to Involve  Team Members</vt:lpstr>
      <vt:lpstr>Conflicts and Behavior</vt:lpstr>
      <vt:lpstr>Handling Team Conflicts</vt:lpstr>
      <vt:lpstr>Providing Recognition</vt:lpstr>
      <vt:lpstr>Making Team Meetings Fun!</vt:lpstr>
      <vt:lpstr>Making Team Decisions and Solving Problems</vt:lpstr>
      <vt:lpstr>Making Team Decisions and Solving Problems</vt:lpstr>
      <vt:lpstr>Solution Matrix</vt:lpstr>
      <vt:lpstr>Making Team Decisions and Solving Problems</vt:lpstr>
      <vt:lpstr>Summary</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Michel Listenberger</dc:creator>
  <cp:lastModifiedBy>Jeff Dennings</cp:lastModifiedBy>
  <cp:revision>32</cp:revision>
  <dcterms:created xsi:type="dcterms:W3CDTF">2002-10-16T22:09:11Z</dcterms:created>
  <dcterms:modified xsi:type="dcterms:W3CDTF">2022-01-27T23:02:09Z</dcterms:modified>
</cp:coreProperties>
</file>